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70" r:id="rId19"/>
    <p:sldId id="875" r:id="rId20"/>
    <p:sldId id="874" r:id="rId21"/>
    <p:sldId id="88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7313" autoAdjust="0"/>
  </p:normalViewPr>
  <p:slideViewPr>
    <p:cSldViewPr>
      <p:cViewPr varScale="1">
        <p:scale>
          <a:sx n="98" d="100"/>
          <a:sy n="98" d="100"/>
        </p:scale>
        <p:origin x="151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smtClean="0"/>
              <a:t>Do</a:t>
            </a:r>
            <a:r>
              <a:rPr lang="en-US" altLang="zh-CN" baseline="0" dirty="0" smtClean="0"/>
              <a:t> you agree to update the </a:t>
            </a:r>
            <a:r>
              <a:rPr lang="en-US" altLang="zh-CN" baseline="0" dirty="0" err="1" smtClean="0"/>
              <a:t>TGbf</a:t>
            </a:r>
            <a:r>
              <a:rPr lang="en-US" altLang="zh-CN" baseline="0" dirty="0" smtClean="0"/>
              <a:t> timeline as shown below:</a:t>
            </a:r>
          </a:p>
          <a:p>
            <a:pPr lvl="1" algn="just"/>
            <a:r>
              <a:rPr lang="en-US" altLang="zh-CN" sz="2400" dirty="0" smtClean="0"/>
              <a:t>PAR approved	Sep, 2020</a:t>
            </a:r>
          </a:p>
          <a:p>
            <a:pPr lvl="1" algn="just"/>
            <a:r>
              <a:rPr lang="en-US" altLang="zh-CN" sz="2400" dirty="0" smtClean="0"/>
              <a:t>First TG meeting	Oct, 2020</a:t>
            </a:r>
          </a:p>
          <a:p>
            <a:pPr lvl="1" algn="just"/>
            <a:r>
              <a:rPr lang="en-US" altLang="zh-CN" sz="2400" dirty="0" smtClean="0">
                <a:solidFill>
                  <a:srgbClr val="FF0000"/>
                </a:solidFill>
              </a:rPr>
              <a:t>D0.1 		</a:t>
            </a:r>
            <a:r>
              <a:rPr lang="en-US" altLang="zh-CN" sz="2400" i="1" dirty="0" smtClean="0">
                <a:solidFill>
                  <a:srgbClr val="FF0000"/>
                </a:solidFill>
              </a:rPr>
              <a:t>Jan, 2022 </a:t>
            </a:r>
            <a:r>
              <a:rPr lang="en-US" altLang="zh-CN" sz="2400" i="1" dirty="0" smtClean="0">
                <a:solidFill>
                  <a:srgbClr val="FF0000"/>
                </a:solidFill>
                <a:sym typeface="Wingdings" panose="05000000000000000000" pitchFamily="2" charset="2"/>
              </a:rPr>
              <a:t> March, 2022 ?</a:t>
            </a:r>
            <a:endParaRPr lang="en-US" altLang="zh-CN" sz="2400" i="1" dirty="0" smtClean="0">
              <a:solidFill>
                <a:srgbClr val="FF0000"/>
              </a:solidFill>
            </a:endParaRPr>
          </a:p>
          <a:p>
            <a:pPr lvl="1" algn="just"/>
            <a:r>
              <a:rPr lang="en-US" altLang="zh-CN" sz="2400" dirty="0" smtClean="0">
                <a:solidFill>
                  <a:srgbClr val="FF0000"/>
                </a:solidFill>
              </a:rPr>
              <a:t>Initial Letter Ballot (D1.0)	</a:t>
            </a:r>
            <a:r>
              <a:rPr lang="en-US" altLang="zh-CN" sz="2400" i="1" dirty="0" smtClean="0">
                <a:solidFill>
                  <a:srgbClr val="FF0000"/>
                </a:solidFill>
              </a:rPr>
              <a:t>Jul, 2022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 ?</a:t>
            </a:r>
          </a:p>
          <a:p>
            <a:pPr lvl="1" algn="just"/>
            <a:r>
              <a:rPr lang="en-US" altLang="zh-CN" sz="2400" dirty="0" smtClean="0"/>
              <a:t>Recirculation LB (D2.0)	</a:t>
            </a:r>
            <a:r>
              <a:rPr lang="en-US" altLang="zh-CN" sz="2400" i="1" dirty="0" smtClean="0"/>
              <a:t>Jan, 2023</a:t>
            </a:r>
          </a:p>
          <a:p>
            <a:pPr lvl="1" algn="just"/>
            <a:r>
              <a:rPr lang="en-US" altLang="zh-CN" sz="2400" dirty="0" smtClean="0"/>
              <a:t>Recirculation LB (D3.0)	</a:t>
            </a:r>
            <a:r>
              <a:rPr lang="en-US" altLang="zh-CN" sz="2400" i="1" dirty="0" smtClean="0"/>
              <a:t>May, 2023</a:t>
            </a:r>
          </a:p>
          <a:p>
            <a:pPr lvl="1" algn="just"/>
            <a:r>
              <a:rPr lang="en-US" altLang="zh-CN" sz="2400" dirty="0" smtClean="0"/>
              <a:t>Initial SA Ballot (D4.0	Sep 2023</a:t>
            </a:r>
          </a:p>
          <a:p>
            <a:pPr lvl="1" algn="just"/>
            <a:r>
              <a:rPr lang="en-US" altLang="zh-CN" sz="2400" dirty="0" smtClean="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and SASB approval	Sep 2024</a:t>
            </a:r>
          </a:p>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802.11-21/1883r1</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7038991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dirty="0" smtClean="0">
                <a:solidFill>
                  <a:srgbClr val="FF0000"/>
                </a:solidFill>
              </a:rPr>
              <a:t>Updating and discussing</a:t>
            </a:r>
            <a:r>
              <a:rPr lang="en-US" altLang="zh-CN" sz="2800" dirty="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 ?</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a:t>
            </a:r>
            <a:r>
              <a:rPr lang="en-US" altLang="zh-CN" sz="2400" i="1" dirty="0">
                <a:solidFill>
                  <a:srgbClr val="FF0000"/>
                </a:solidFill>
              </a:rPr>
              <a:t>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110852</TotalTime>
  <Words>2218</Words>
  <Application>Microsoft Office PowerPoint</Application>
  <PresentationFormat>全屏显示(4:3)</PresentationFormat>
  <Paragraphs>423</Paragraphs>
  <Slides>21</Slides>
  <Notes>21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Monotype Sorts</vt:lpstr>
      <vt:lpstr>MS Gothic</vt:lpstr>
      <vt:lpstr>MS PGothic</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4815</cp:revision>
  <cp:lastPrinted>2014-11-04T15:04:57Z</cp:lastPrinted>
  <dcterms:created xsi:type="dcterms:W3CDTF">2007-04-17T18:10:23Z</dcterms:created>
  <dcterms:modified xsi:type="dcterms:W3CDTF">2021-11-23T01:50:51Z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(3)Z3MlRYXYUKoylmPxbOH+DW05HJ6PIqzL+oY/n4M2n7ukg3+qyd70aiSX4EwsUWQc0in1yHYH
FzMct/xYo3SzZtOOsboSU2G9Am6KJDd6crzrmnAuNzjpDeFVZXj1kvt65xpWnqklDYcIymes
mEf27go0hAwNRopfI/FiwCVFwr8Gell4BJxbsNr9OJYbX1aYvSX35XMAvJX8jy0/WHXY5XTA
oIc87+lW5B6+mlSGa3</vt:lpwstr>
  </property>
  <property fmtid="{D5CDD505-2E9C-101B-9397-08002B2CF9AE}" pid="27" name="_2015_ms_pID_7253431">
    <vt:lpwstr>bYquA1FjnZ1pVCyUK5imSagZBNLUUt0x5F8yjnE0KRzdNoPilws04y
V3idMY1aiDYHIejtzW7aGbnoZgPWCWID73r/l+w1oXAloGYSDHj28ixev2g4Hcj+gNpKAOp0
3l0iaXzsUVtArPcGSKNCQRBT5QDFMtNmFhZ+f4BXD8pByy3LTx5whcNOXswdR2avVfofrLZE
UO0j7l6klURfS/uvelWKPChj1hE98KZo843Q</vt:lpwstr>
  </property>
  <property fmtid="{D5CDD505-2E9C-101B-9397-08002B2CF9AE}" pid="28" name="_2015_ms_pID_7253432">
    <vt:lpwstr>7g==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1637589804</vt:lpwstr>
  </property>
</Properties>
</file>