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70" r:id="rId18"/>
    <p:sldId id="875" r:id="rId19"/>
    <p:sldId id="874" r:id="rId20"/>
    <p:sldId id="882"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802.11-21/1883r0</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924884978"/>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21/1754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Rojan Chitrakar (Panasonic)</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Legacy Support in 11bf</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21/1745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Rajat </a:t>
                      </a:r>
                      <a:r>
                        <a:rPr lang="en-US" altLang="zh-CN" sz="900" kern="1200" dirty="0" err="1" smtClean="0">
                          <a:solidFill>
                            <a:schemeClr val="tx1"/>
                          </a:solidFill>
                          <a:latin typeface="+mn-lt"/>
                          <a:ea typeface="+mn-ea"/>
                          <a:cs typeface="+mn-cs"/>
                        </a:rPr>
                        <a:t>Pushkarna</a:t>
                      </a:r>
                      <a:r>
                        <a:rPr lang="en-US" altLang="zh-CN" sz="900" kern="1200" dirty="0" smtClean="0">
                          <a:solidFill>
                            <a:schemeClr val="tx1"/>
                          </a:solidFill>
                          <a:latin typeface="+mn-lt"/>
                          <a:ea typeface="+mn-ea"/>
                          <a:cs typeface="+mn-cs"/>
                        </a:rPr>
                        <a:t> (Panasonic)</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Opportunistic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21/1799</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a:t>
                      </a:r>
                      <a:r>
                        <a:rPr lang="en-US" altLang="zh-CN" sz="900" kern="1200" dirty="0" err="1" smtClean="0">
                          <a:solidFill>
                            <a:schemeClr val="tx1"/>
                          </a:solidFill>
                          <a:latin typeface="+mn-lt"/>
                          <a:ea typeface="+mn-ea"/>
                          <a:cs typeface="+mn-cs"/>
                        </a:rPr>
                        <a:t>bistatic</a:t>
                      </a:r>
                      <a:r>
                        <a:rPr lang="en-US" altLang="zh-CN" sz="900" kern="1200" dirty="0" smtClean="0">
                          <a:solidFill>
                            <a:schemeClr val="tx1"/>
                          </a:solidFill>
                          <a:latin typeface="+mn-lt"/>
                          <a:ea typeface="+mn-ea"/>
                          <a:cs typeface="+mn-cs"/>
                        </a:rPr>
                        <a:t> radar</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dirty="0" smtClean="0">
                <a:solidFill>
                  <a:srgbClr val="FF0000"/>
                </a:solidFill>
              </a:rPr>
              <a:t>Updating and discussing</a:t>
            </a:r>
            <a:r>
              <a:rPr lang="en-US" altLang="zh-CN" sz="2800" dirty="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 ?</a:t>
            </a:r>
            <a:endParaRPr lang="en-US" altLang="zh-CN" sz="2400" i="1" dirty="0">
              <a:solidFill>
                <a:srgbClr val="FF0000"/>
              </a:solidFill>
            </a:endParaRP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19</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20</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110789</TotalTime>
  <Words>1874</Words>
  <Application>Microsoft Office PowerPoint</Application>
  <PresentationFormat>全屏显示(4:3)</PresentationFormat>
  <Paragraphs>306</Paragraphs>
  <Slides>20</Slides>
  <Notes>20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Monotype Sorts</vt:lpstr>
      <vt:lpstr>MS Gothic</vt:lpstr>
      <vt:lpstr>MS PGothic</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4808</cp:revision>
  <cp:lastPrinted>2014-11-04T15:04:57Z</cp:lastPrinted>
  <dcterms:created xsi:type="dcterms:W3CDTF">2007-04-17T18:10:23Z</dcterms:created>
  <dcterms:modified xsi:type="dcterms:W3CDTF">2021-11-22T06:17:32Z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