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83" r:id="rId17"/>
    <p:sldId id="870" r:id="rId18"/>
    <p:sldId id="875" r:id="rId19"/>
    <p:sldId id="874" r:id="rId20"/>
    <p:sldId id="882"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5886" autoAdjust="0"/>
  </p:normalViewPr>
  <p:slideViewPr>
    <p:cSldViewPr>
      <p:cViewPr varScale="1">
        <p:scale>
          <a:sx n="108" d="100"/>
          <a:sy n="108" d="100"/>
        </p:scale>
        <p:origin x="124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4025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43640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81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802.11-21/1883r0</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686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en-US" dirty="0" smtClean="0">
                <a:solidFill>
                  <a:srgbClr val="0000FF"/>
                </a:solidFill>
              </a:rPr>
              <a:t>November-December</a:t>
            </a:r>
            <a:r>
              <a:rPr lang="en-US" altLang="en-US" dirty="0" smtClean="0"/>
              <a:t> 2021</a:t>
            </a:r>
            <a:endParaRPr lang="en-US" altLang="en-US" dirty="0"/>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2021-11-16</a:t>
            </a:r>
            <a:endParaRPr lang="en-US" altLang="en-US" sz="2000" b="0" dirty="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22</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924884978"/>
              </p:ext>
            </p:extLst>
          </p:nvPr>
        </p:nvGraphicFramePr>
        <p:xfrm>
          <a:off x="3124201" y="1747470"/>
          <a:ext cx="5867400" cy="3662730"/>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21/1754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Rojan Chitrakar (Panasonic)</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Legacy Support in 11bf</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21/1745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Rajat </a:t>
                      </a:r>
                      <a:r>
                        <a:rPr lang="en-US" altLang="zh-CN" sz="900" kern="1200" dirty="0" err="1" smtClean="0">
                          <a:solidFill>
                            <a:schemeClr val="tx1"/>
                          </a:solidFill>
                          <a:latin typeface="+mn-lt"/>
                          <a:ea typeface="+mn-ea"/>
                          <a:cs typeface="+mn-cs"/>
                        </a:rPr>
                        <a:t>Pushkarna</a:t>
                      </a:r>
                      <a:r>
                        <a:rPr lang="en-US" altLang="zh-CN" sz="900" kern="1200" dirty="0" smtClean="0">
                          <a:solidFill>
                            <a:schemeClr val="tx1"/>
                          </a:solidFill>
                          <a:latin typeface="+mn-lt"/>
                          <a:ea typeface="+mn-ea"/>
                          <a:cs typeface="+mn-cs"/>
                        </a:rPr>
                        <a:t> (Panasonic)</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Opportunistic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21/1799</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a:t>
                      </a:r>
                      <a:r>
                        <a:rPr lang="en-US" altLang="zh-CN" sz="900" kern="1200" dirty="0" err="1" smtClean="0">
                          <a:solidFill>
                            <a:schemeClr val="tx1"/>
                          </a:solidFill>
                          <a:latin typeface="+mn-lt"/>
                          <a:ea typeface="+mn-ea"/>
                          <a:cs typeface="+mn-cs"/>
                        </a:rPr>
                        <a:t>bistatic</a:t>
                      </a:r>
                      <a:r>
                        <a:rPr lang="en-US" altLang="zh-CN" sz="900" kern="1200" dirty="0" smtClean="0">
                          <a:solidFill>
                            <a:schemeClr val="tx1"/>
                          </a:solidFill>
                          <a:latin typeface="+mn-lt"/>
                          <a:ea typeface="+mn-ea"/>
                          <a:cs typeface="+mn-cs"/>
                        </a:rPr>
                        <a:t> radar</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21/1801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Alecsander Eitan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Imaging Radar</a:t>
                      </a:r>
                      <a:r>
                        <a:rPr lang="en-US" altLang="zh-CN" sz="900" kern="1200" baseline="0" dirty="0" smtClean="0">
                          <a:solidFill>
                            <a:schemeClr val="tx1"/>
                          </a:solidFill>
                          <a:latin typeface="+mn-lt"/>
                          <a:ea typeface="+mn-ea"/>
                          <a:cs typeface="+mn-cs"/>
                        </a:rPr>
                        <a:t> </a:t>
                      </a:r>
                      <a:r>
                        <a:rPr lang="en-US" altLang="zh-CN" sz="900" kern="1200" dirty="0" smtClean="0">
                          <a:solidFill>
                            <a:schemeClr val="tx1"/>
                          </a:solidFill>
                          <a:latin typeface="+mn-lt"/>
                          <a:ea typeface="+mn-ea"/>
                          <a:cs typeface="+mn-cs"/>
                        </a:rPr>
                        <a:t>data report </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21/1828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chemeClr val="tx1"/>
                          </a:solidFill>
                          <a:latin typeface="+mn-lt"/>
                          <a:ea typeface="+mn-ea"/>
                          <a:cs typeface="+mn-cs"/>
                        </a:rPr>
                        <a:t>Mesurement</a:t>
                      </a:r>
                      <a:r>
                        <a:rPr lang="en-US" altLang="zh-CN" sz="900" kern="1200" dirty="0" smtClean="0">
                          <a:solidFill>
                            <a:schemeClr val="tx1"/>
                          </a:solidFill>
                          <a:latin typeface="+mn-lt"/>
                          <a:ea typeface="+mn-ea"/>
                          <a:cs typeface="+mn-cs"/>
                        </a:rPr>
                        <a:t> setup frame formats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13479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17</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 (</a:t>
            </a:r>
            <a:r>
              <a:rPr lang="en-US" altLang="zh-CN" sz="2800" dirty="0" smtClean="0">
                <a:solidFill>
                  <a:srgbClr val="FF0000"/>
                </a:solidFill>
              </a:rPr>
              <a:t>Updating and discussing</a:t>
            </a:r>
            <a:r>
              <a:rPr lang="en-US" altLang="zh-CN" sz="2800" dirty="0" smtClean="0"/>
              <a:t>)</a:t>
            </a:r>
            <a:endParaRPr lang="en-US" altLang="zh-CN" sz="2800" dirty="0"/>
          </a:p>
        </p:txBody>
      </p:sp>
      <p:sp>
        <p:nvSpPr>
          <p:cNvPr id="21508" name="Rectangle 3"/>
          <p:cNvSpPr txBox="1">
            <a:spLocks noChangeArrowheads="1"/>
          </p:cNvSpPr>
          <p:nvPr/>
        </p:nvSpPr>
        <p:spPr bwMode="auto">
          <a:xfrm>
            <a:off x="685800" y="14478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a:t>
            </a:r>
            <a:r>
              <a:rPr lang="en-US" altLang="zh-CN" sz="2400" i="1" dirty="0" smtClean="0">
                <a:solidFill>
                  <a:srgbClr val="FF0000"/>
                </a:solidFill>
              </a:rPr>
              <a:t>2022 </a:t>
            </a:r>
            <a:r>
              <a:rPr lang="en-US" altLang="zh-CN" sz="2400" i="1" dirty="0" smtClean="0">
                <a:solidFill>
                  <a:srgbClr val="FF0000"/>
                </a:solidFill>
                <a:sym typeface="Wingdings" panose="05000000000000000000" pitchFamily="2" charset="2"/>
              </a:rPr>
              <a:t> March 2022 ?</a:t>
            </a:r>
            <a:endParaRPr lang="en-US" altLang="zh-CN" sz="2400" i="1" dirty="0">
              <a:solidFill>
                <a:srgbClr val="FF0000"/>
              </a:solidFill>
            </a:endParaRP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18</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19</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November 22, 23, 29, 30, December 6, 7, 13, 14, 20, 21</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a:t>
            </a:r>
            <a:r>
              <a:rPr lang="en-US" altLang="en-US" dirty="0">
                <a:cs typeface="Times New Roman" panose="02020603050405020304" pitchFamily="18" charset="0"/>
              </a:rPr>
              <a:t>ET – </a:t>
            </a:r>
            <a:r>
              <a:rPr lang="en-US" altLang="en-US" dirty="0" smtClean="0">
                <a:cs typeface="Times New Roman" panose="02020603050405020304" pitchFamily="18" charset="0"/>
              </a:rPr>
              <a:t>11:00am </a:t>
            </a:r>
            <a:r>
              <a:rPr lang="en-US" altLang="en-US" dirty="0">
                <a:cs typeface="Times New Roman" panose="02020603050405020304" pitchFamily="18" charset="0"/>
              </a:rPr>
              <a:t>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20</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8077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FF0000"/>
                </a:solidFill>
                <a:cs typeface="Times New Roman" panose="02020603050405020304" pitchFamily="18" charset="0"/>
              </a:rPr>
              <a:t>November </a:t>
            </a:r>
            <a:r>
              <a:rPr lang="en-US" altLang="zh-CN" sz="1400" dirty="0">
                <a:solidFill>
                  <a:srgbClr val="FF0000"/>
                </a:solidFill>
                <a:cs typeface="Times New Roman" panose="02020603050405020304" pitchFamily="18" charset="0"/>
              </a:rPr>
              <a:t>22  (Monday),  9am - 11:00am ET		November 23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November 29  (Monday),  9am - 11:00am ET 		November 30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6  (Monday),  9am - 11:00am ET 		December   7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13  (Monday),  9am - 11:00am ET 		December 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20  (Monday),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3  (Monday),  9am - 11:00am ET		January       4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10  (Monday),  9am - 11:00am ET 		January     11   (Tuesday),  9am - 11:00am ET	</a:t>
            </a:r>
            <a:endParaRPr lang="en-US" altLang="zh-CN" sz="14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en-US" dirty="0"/>
              <a:t>This presentation contains the IEEE 802.11 Task Group bf agenda items for the teleconference calls on </a:t>
            </a:r>
            <a:r>
              <a:rPr lang="da-DK" altLang="en-US" dirty="0">
                <a:solidFill>
                  <a:srgbClr val="0000FF"/>
                </a:solidFill>
              </a:rPr>
              <a:t>November 22, 23, 29, 30, December 6, 7, 13, 14, 20, </a:t>
            </a:r>
            <a:r>
              <a:rPr lang="da-DK" altLang="en-US" dirty="0" smtClean="0">
                <a:solidFill>
                  <a:srgbClr val="0000FF"/>
                </a:solidFill>
              </a:rPr>
              <a:t>21.</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110789</TotalTime>
  <Words>1874</Words>
  <Application>Microsoft Office PowerPoint</Application>
  <PresentationFormat>全屏显示(4:3)</PresentationFormat>
  <Paragraphs>306</Paragraphs>
  <Slides>20</Slides>
  <Notes>20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vt:i4>
      </vt:variant>
    </vt:vector>
  </HeadingPairs>
  <TitlesOfParts>
    <vt:vector size="29" baseType="lpstr">
      <vt:lpstr>Monotype Sorts</vt:lpstr>
      <vt:lpstr>MS Gothic</vt:lpstr>
      <vt:lpstr>MS PGothic</vt:lpstr>
      <vt:lpstr>Arial</vt:lpstr>
      <vt:lpstr>Calibri</vt:lpstr>
      <vt:lpstr>Helvetica</vt:lpstr>
      <vt:lpstr>Times New Roman</vt:lpstr>
      <vt:lpstr>Wingdings</vt:lpstr>
      <vt:lpstr>802-11-Submission</vt:lpstr>
      <vt:lpstr>Task Group bf Meeting agenda, November-December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4808</cp:revision>
  <cp:lastPrinted>2014-11-04T15:04:57Z</cp:lastPrinted>
  <dcterms:created xsi:type="dcterms:W3CDTF">2007-04-17T18:10:23Z</dcterms:created>
  <dcterms:modified xsi:type="dcterms:W3CDTF">2021-11-22T06:17:32Z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(3)6tmfB/EE0Wuc3GIXFLx+sXe/3sf7gbbmn3ZjOX3mQxzxEWYw34MlxjT1Fxu17C0NlGFibCen
UgniMYlJKrcBWLu0qEYNxKtZkjcnxIvs/iCEBAaO+oSIMDBxHrFhTjIaimOhdtdSvDZhKtoO
AmMczEmSEkKnwX7ACLvO0ZNnM/DBUulytbK09NauE2KmulVmS9Io78t8qeSTgoW9jBIyZmei
4hEfQmztvU5CSXD8RB</vt:lpwstr>
  </property>
  <property fmtid="{D5CDD505-2E9C-101B-9397-08002B2CF9AE}" pid="27" name="_2015_ms_pID_7253431">
    <vt:lpwstr>0UHAPPEkgJoNJZSpeYVLnvkriUjEXCx8cgULgcHoV9H88GtQdss9hH
0LaD0c0PFvz3u22U0k7ComknCB/ma60eavc+0wR/v8yQE4kF/H6gngii7oYZBn/KtN3cBhI1
INMqGlyTOi/6CbmnbjKNBUWO0E2p2vH6DY8muLhNJiMntwUurUGPMjGEuaoeicD0CKMu5Fwi
G/tU9YuMZiNI56ZjcamEDRanloHnn4MtVLHg</vt:lpwstr>
  </property>
  <property fmtid="{D5CDD505-2E9C-101B-9397-08002B2CF9AE}" pid="28" name="_2015_ms_pID_7253432">
    <vt:lpwstr>uA==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1634045115</vt:lpwstr>
  </property>
</Properties>
</file>