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1" r:id="rId3"/>
    <p:sldId id="27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0" d="100"/>
          <a:sy n="110" d="100"/>
        </p:scale>
        <p:origin x="264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802.11-21/1882r0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858-01-coex-laa-wi-fi-coexistence-experiments-preliminary-results.pptx" TargetMode="External"/><Relationship Id="rId2" Type="http://schemas.openxmlformats.org/officeDocument/2006/relationships/hyperlink" Target="https://mentor.ieee.org/802.11/dcn/20/11-21-1649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802.11 Coexistence SC</a:t>
            </a:r>
            <a:br>
              <a:rPr lang="en-AU" dirty="0"/>
            </a:br>
            <a:r>
              <a:rPr lang="en-AU" dirty="0"/>
              <a:t>Nov 2021 (virtual)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20211116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174269"/>
              </p:ext>
            </p:extLst>
          </p:nvPr>
        </p:nvGraphicFramePr>
        <p:xfrm>
          <a:off x="989013" y="3148013"/>
          <a:ext cx="9963150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cument" r:id="rId4" imgW="10439485" imgH="2553175" progId="Word.Document.8">
                  <p:embed/>
                </p:oleObj>
              </mc:Choice>
              <mc:Fallback>
                <p:oleObj name="Document" r:id="rId4" imgW="10439485" imgH="255317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3148013"/>
                        <a:ext cx="9963150" cy="2424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Coexistence SC achieved its goals as a discussion forum for coexistence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16832"/>
            <a:ext cx="10361084" cy="4536504"/>
          </a:xfrm>
        </p:spPr>
        <p:txBody>
          <a:bodyPr/>
          <a:lstStyle/>
          <a:p>
            <a:r>
              <a:rPr lang="en-AU" dirty="0"/>
              <a:t>802.11 Coex SC summary for Nov 2021 (</a:t>
            </a:r>
            <a:r>
              <a:rPr lang="en-AU" dirty="0">
                <a:hlinkClick r:id="rId2"/>
              </a:rPr>
              <a:t>11-21-1649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There is still work to be done to understand Wi-Fi </a:t>
            </a:r>
            <a:r>
              <a:rPr lang="en-AU" dirty="0" err="1"/>
              <a:t>coex</a:t>
            </a:r>
            <a:r>
              <a:rPr lang="en-AU" dirty="0"/>
              <a:t> with LAA/NR-U in real environments</a:t>
            </a:r>
          </a:p>
          <a:p>
            <a:pPr lvl="2"/>
            <a:r>
              <a:rPr lang="en-AU" dirty="0"/>
              <a:t>Measurements are showing real </a:t>
            </a:r>
            <a:r>
              <a:rPr lang="en-AU" dirty="0" err="1"/>
              <a:t>coex</a:t>
            </a:r>
            <a:r>
              <a:rPr lang="en-AU" dirty="0"/>
              <a:t> issues – see </a:t>
            </a:r>
            <a:r>
              <a:rPr lang="en-AU" dirty="0">
                <a:hlinkClick r:id="rId3"/>
              </a:rPr>
              <a:t>11-21-1858-01</a:t>
            </a:r>
            <a:endParaRPr lang="en-AU" dirty="0"/>
          </a:p>
          <a:p>
            <a:pPr lvl="1"/>
            <a:r>
              <a:rPr lang="en-AU" dirty="0"/>
              <a:t>EN 301 893 (5 GHz) in Europe is progressing well …</a:t>
            </a:r>
          </a:p>
          <a:p>
            <a:pPr lvl="2"/>
            <a:r>
              <a:rPr lang="en-AU" dirty="0"/>
              <a:t>… but work is required in </a:t>
            </a:r>
            <a:r>
              <a:rPr lang="en-AU" dirty="0" err="1"/>
              <a:t>TGbe</a:t>
            </a:r>
            <a:r>
              <a:rPr lang="en-AU" dirty="0"/>
              <a:t>/Coex SC to understand 802.11ax/be </a:t>
            </a:r>
            <a:r>
              <a:rPr lang="en-AU" dirty="0" err="1"/>
              <a:t>coex</a:t>
            </a:r>
            <a:r>
              <a:rPr lang="en-AU" dirty="0"/>
              <a:t> in Europe</a:t>
            </a:r>
          </a:p>
          <a:p>
            <a:pPr lvl="2"/>
            <a:r>
              <a:rPr lang="en-AU" dirty="0"/>
              <a:t>… a presentation to </a:t>
            </a:r>
            <a:r>
              <a:rPr lang="en-AU" dirty="0" err="1"/>
              <a:t>TGbe</a:t>
            </a:r>
            <a:r>
              <a:rPr lang="en-AU" dirty="0"/>
              <a:t> or WG explaining the problem likely in Jan or Mar 2022</a:t>
            </a:r>
          </a:p>
          <a:p>
            <a:pPr lvl="2"/>
            <a:r>
              <a:rPr lang="en-AU" dirty="0"/>
              <a:t>… a LS to WFA asking about market impact is also possible</a:t>
            </a:r>
          </a:p>
          <a:p>
            <a:pPr lvl="1"/>
            <a:r>
              <a:rPr lang="en-AU" dirty="0"/>
              <a:t>EN 303 687 (6 GHz) in Europe is progressing well …</a:t>
            </a:r>
          </a:p>
          <a:p>
            <a:pPr lvl="2"/>
            <a:r>
              <a:rPr lang="en-AU" dirty="0"/>
              <a:t>… there is now a path for integrating NB FH systems into 6 GHz, but still work to be done</a:t>
            </a:r>
          </a:p>
          <a:p>
            <a:pPr lvl="2"/>
            <a:r>
              <a:rPr lang="en-AU" dirty="0"/>
              <a:t>… work also required to understand &amp; enable operation of new 802.11be features (also in 5GHz)</a:t>
            </a:r>
          </a:p>
          <a:p>
            <a:pPr lvl="2"/>
            <a:r>
              <a:rPr lang="en-AU" dirty="0"/>
              <a:t>… the battle for more 6 GHz spectrum is going well with a new ECC SI in the upper 6 GHz band</a:t>
            </a:r>
          </a:p>
          <a:p>
            <a:pPr lvl="1"/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840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Coexistence SC will continue</a:t>
            </a:r>
            <a:br>
              <a:rPr lang="en-AU" dirty="0"/>
            </a:br>
            <a:r>
              <a:rPr lang="en-AU" dirty="0"/>
              <a:t>promoting good coexistence in Jan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44824"/>
            <a:ext cx="10361084" cy="4113213"/>
          </a:xfrm>
        </p:spPr>
        <p:txBody>
          <a:bodyPr/>
          <a:lstStyle/>
          <a:p>
            <a:r>
              <a:rPr lang="en-AU" dirty="0"/>
              <a:t>IEEE 802.11 Coexistence SC will meet virtually in Jan 2022</a:t>
            </a:r>
          </a:p>
          <a:p>
            <a:pPr lvl="1"/>
            <a:r>
              <a:rPr lang="en-AU" dirty="0"/>
              <a:t>Review latest Wi-Fi/LAA coexistence measurements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/>
              <a:t>Review results of  BRAN #112 (Dec)</a:t>
            </a:r>
          </a:p>
          <a:p>
            <a:pPr lvl="2"/>
            <a:r>
              <a:rPr lang="en-AU" dirty="0"/>
              <a:t>… particularly progress of the NB FH discussion for 6 GHz in Europe</a:t>
            </a:r>
          </a:p>
          <a:p>
            <a:pPr lvl="1"/>
            <a:r>
              <a:rPr lang="en-AU" dirty="0"/>
              <a:t>Discuss need to refine 802.11ax/be standard for optimal operation in 6 GHz in Europe</a:t>
            </a:r>
          </a:p>
          <a:p>
            <a:pPr lvl="2"/>
            <a:r>
              <a:rPr lang="en-AU" dirty="0" err="1"/>
              <a:t>ie</a:t>
            </a:r>
            <a:r>
              <a:rPr lang="en-AU" dirty="0"/>
              <a:t>, are IEEE 802.11 changes needed to account for </a:t>
            </a:r>
            <a:r>
              <a:rPr lang="en-AU" i="1" dirty="0"/>
              <a:t>EDT</a:t>
            </a:r>
            <a:r>
              <a:rPr lang="en-AU" dirty="0"/>
              <a:t> @ -72 dBm constraint in 6 GHz?</a:t>
            </a:r>
          </a:p>
          <a:p>
            <a:pPr lvl="1"/>
            <a:r>
              <a:rPr lang="en-AU" dirty="0"/>
              <a:t>Discuss impact of EN 301 893 compromise on 802.11be operation in 5 GHz in Europe</a:t>
            </a:r>
          </a:p>
          <a:p>
            <a:pPr lvl="2"/>
            <a:r>
              <a:rPr lang="en-AU" dirty="0" err="1"/>
              <a:t>ie</a:t>
            </a:r>
            <a:r>
              <a:rPr lang="en-AU" dirty="0"/>
              <a:t>, is 802.11be operation adversely impacted by the </a:t>
            </a:r>
            <a:r>
              <a:rPr lang="en-AU" i="1" dirty="0"/>
              <a:t>compromise</a:t>
            </a:r>
            <a:r>
              <a:rPr lang="en-AU" dirty="0"/>
              <a:t> compared to 802.11ax operation?</a:t>
            </a:r>
          </a:p>
          <a:p>
            <a:pPr lvl="2"/>
            <a:r>
              <a:rPr lang="en-AU" dirty="0">
                <a:solidFill>
                  <a:srgbClr val="00B050"/>
                </a:solidFill>
              </a:rPr>
              <a:t>… with at least one submission promised</a:t>
            </a:r>
          </a:p>
          <a:p>
            <a:pPr lvl="1"/>
            <a:r>
              <a:rPr lang="en-AU" dirty="0">
                <a:solidFill>
                  <a:schemeClr val="tx2"/>
                </a:solidFill>
              </a:rPr>
              <a:t>Possibly discuss …</a:t>
            </a:r>
          </a:p>
          <a:p>
            <a:pPr lvl="2"/>
            <a:r>
              <a:rPr lang="en-AU" dirty="0">
                <a:solidFill>
                  <a:schemeClr val="tx2"/>
                </a:solidFill>
              </a:rPr>
              <a:t>… 60 GHz </a:t>
            </a:r>
            <a:r>
              <a:rPr lang="en-AU" dirty="0" err="1">
                <a:solidFill>
                  <a:schemeClr val="tx2"/>
                </a:solidFill>
              </a:rPr>
              <a:t>coex</a:t>
            </a:r>
            <a:endParaRPr lang="en-AU" dirty="0">
              <a:solidFill>
                <a:schemeClr val="tx2"/>
              </a:solidFill>
            </a:endParaRPr>
          </a:p>
          <a:p>
            <a:pPr lvl="2"/>
            <a:r>
              <a:rPr lang="en-AU" dirty="0">
                <a:solidFill>
                  <a:schemeClr val="tx2"/>
                </a:solidFill>
              </a:rPr>
              <a:t>… relevant activities in 3GPP RAN</a:t>
            </a:r>
          </a:p>
          <a:p>
            <a:pPr lvl="2"/>
            <a:r>
              <a:rPr lang="en-AU" dirty="0">
                <a:solidFill>
                  <a:schemeClr val="tx2"/>
                </a:solidFill>
              </a:rPr>
              <a:t>… presentations to </a:t>
            </a:r>
            <a:r>
              <a:rPr lang="en-AU" dirty="0" err="1">
                <a:solidFill>
                  <a:schemeClr val="tx2"/>
                </a:solidFill>
              </a:rPr>
              <a:t>TGbe</a:t>
            </a:r>
            <a:r>
              <a:rPr lang="en-AU" dirty="0">
                <a:solidFill>
                  <a:schemeClr val="tx2"/>
                </a:solidFill>
              </a:rPr>
              <a:t>/WG &amp; LS to WFA on 11be </a:t>
            </a:r>
            <a:r>
              <a:rPr lang="en-AU" dirty="0" err="1">
                <a:solidFill>
                  <a:schemeClr val="tx2"/>
                </a:solidFill>
              </a:rPr>
              <a:t>coex</a:t>
            </a:r>
            <a:r>
              <a:rPr lang="en-AU" dirty="0">
                <a:solidFill>
                  <a:schemeClr val="tx2"/>
                </a:solidFill>
              </a:rPr>
              <a:t> issues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2021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676C78-AFC2-4D4A-9EAD-4C9C57C5E859}"/>
              </a:ext>
            </a:extLst>
          </p:cNvPr>
          <p:cNvSpPr/>
          <p:nvPr/>
        </p:nvSpPr>
        <p:spPr bwMode="auto">
          <a:xfrm>
            <a:off x="8760296" y="2204864"/>
            <a:ext cx="3132348" cy="47016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Contributions are sought </a:t>
            </a:r>
            <a:r>
              <a:rPr lang="en-AU" b="1" dirty="0">
                <a:solidFill>
                  <a:srgbClr val="FF0000"/>
                </a:solidFill>
              </a:rPr>
              <a:t>&amp; </a:t>
            </a: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encouraged!</a:t>
            </a:r>
          </a:p>
        </p:txBody>
      </p:sp>
    </p:spTree>
    <p:extLst>
      <p:ext uri="{BB962C8B-B14F-4D97-AF65-F5344CB8AC3E}">
        <p14:creationId xmlns:p14="http://schemas.microsoft.com/office/powerpoint/2010/main" val="889979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365</TotalTime>
  <Words>398</Words>
  <Application>Microsoft Office PowerPoint</Application>
  <PresentationFormat>Widescreen</PresentationFormat>
  <Paragraphs>43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Office Theme</vt:lpstr>
      <vt:lpstr>Document</vt:lpstr>
      <vt:lpstr>IEEE 802.11 Coexistence SC Nov 2021 (virtual) closing report</vt:lpstr>
      <vt:lpstr>IEEE 802.11 Coexistence SC achieved its goals as a discussion forum for coexistence issues</vt:lpstr>
      <vt:lpstr>IEEE 802.11 Coexistence SC will continue promoting good coexistence in Jan 2022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62</cp:revision>
  <cp:lastPrinted>1601-01-01T00:00:00Z</cp:lastPrinted>
  <dcterms:created xsi:type="dcterms:W3CDTF">2019-09-19T04:57:16Z</dcterms:created>
  <dcterms:modified xsi:type="dcterms:W3CDTF">2021-11-16T06:33:18Z</dcterms:modified>
</cp:coreProperties>
</file>