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523" r:id="rId3"/>
    <p:sldId id="288" r:id="rId4"/>
    <p:sldId id="882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73498D-1F66-4CA8-B352-791F8C677273}" v="3" dt="2021-11-15T23:23:08.9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84" d="100"/>
          <a:sy n="84" d="100"/>
        </p:scale>
        <p:origin x="114" y="3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9D73498D-1F66-4CA8-B352-791F8C677273}"/>
    <pc:docChg chg="custSel addSld modSld modMainMaster">
      <pc:chgData name="Mike Montemurro" userId="40c20c913ca7511e" providerId="LiveId" clId="{9D73498D-1F66-4CA8-B352-791F8C677273}" dt="2021-11-15T23:21:36.708" v="653" actId="700"/>
      <pc:docMkLst>
        <pc:docMk/>
      </pc:docMkLst>
      <pc:sldChg chg="modSp mod">
        <pc:chgData name="Mike Montemurro" userId="40c20c913ca7511e" providerId="LiveId" clId="{9D73498D-1F66-4CA8-B352-791F8C677273}" dt="2021-11-15T23:20:44.124" v="652" actId="20577"/>
        <pc:sldMkLst>
          <pc:docMk/>
          <pc:sldMk cId="0" sldId="288"/>
        </pc:sldMkLst>
        <pc:spChg chg="mod">
          <ac:chgData name="Mike Montemurro" userId="40c20c913ca7511e" providerId="LiveId" clId="{9D73498D-1F66-4CA8-B352-791F8C677273}" dt="2021-11-15T23:20:44.124" v="652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Mike Montemurro" userId="40c20c913ca7511e" providerId="LiveId" clId="{9D73498D-1F66-4CA8-B352-791F8C677273}" dt="2021-11-15T16:18:05.673" v="370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Mike Montemurro" userId="40c20c913ca7511e" providerId="LiveId" clId="{9D73498D-1F66-4CA8-B352-791F8C677273}" dt="2021-11-15T23:18:57.882" v="565" actId="20577"/>
        <pc:sldMkLst>
          <pc:docMk/>
          <pc:sldMk cId="0" sldId="290"/>
        </pc:sldMkLst>
        <pc:spChg chg="mod">
          <ac:chgData name="Mike Montemurro" userId="40c20c913ca7511e" providerId="LiveId" clId="{9D73498D-1F66-4CA8-B352-791F8C677273}" dt="2021-11-15T23:18:57.882" v="565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Mike Montemurro" userId="40c20c913ca7511e" providerId="LiveId" clId="{9D73498D-1F66-4CA8-B352-791F8C677273}" dt="2021-11-15T16:14:45.237" v="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Mike Montemurro" userId="40c20c913ca7511e" providerId="LiveId" clId="{9D73498D-1F66-4CA8-B352-791F8C677273}" dt="2021-11-15T23:08:59.807" v="444" actId="20577"/>
        <pc:sldMkLst>
          <pc:docMk/>
          <pc:sldMk cId="2868633806" sldId="523"/>
        </pc:sldMkLst>
        <pc:spChg chg="mod">
          <ac:chgData name="Mike Montemurro" userId="40c20c913ca7511e" providerId="LiveId" clId="{9D73498D-1F66-4CA8-B352-791F8C677273}" dt="2021-11-15T23:08:59.807" v="444" actId="20577"/>
          <ac:spMkLst>
            <pc:docMk/>
            <pc:sldMk cId="2868633806" sldId="523"/>
            <ac:spMk id="5126" creationId="{00000000-0000-0000-0000-000000000000}"/>
          </ac:spMkLst>
        </pc:spChg>
      </pc:sldChg>
      <pc:sldChg chg="modSp add mod modClrScheme chgLayout">
        <pc:chgData name="Mike Montemurro" userId="40c20c913ca7511e" providerId="LiveId" clId="{9D73498D-1F66-4CA8-B352-791F8C677273}" dt="2021-11-15T23:21:36.708" v="653" actId="700"/>
        <pc:sldMkLst>
          <pc:docMk/>
          <pc:sldMk cId="3476538050" sldId="882"/>
        </pc:sldMkLst>
        <pc:spChg chg="mod ord">
          <ac:chgData name="Mike Montemurro" userId="40c20c913ca7511e" providerId="LiveId" clId="{9D73498D-1F66-4CA8-B352-791F8C677273}" dt="2021-11-15T23:21:36.708" v="653" actId="700"/>
          <ac:spMkLst>
            <pc:docMk/>
            <pc:sldMk cId="3476538050" sldId="882"/>
            <ac:spMk id="9222" creationId="{00000000-0000-0000-0000-000000000000}"/>
          </ac:spMkLst>
        </pc:spChg>
        <pc:spChg chg="mod ord">
          <ac:chgData name="Mike Montemurro" userId="40c20c913ca7511e" providerId="LiveId" clId="{9D73498D-1F66-4CA8-B352-791F8C677273}" dt="2021-11-15T23:21:36.708" v="653" actId="700"/>
          <ac:spMkLst>
            <pc:docMk/>
            <pc:sldMk cId="3476538050" sldId="882"/>
            <ac:spMk id="9223" creationId="{00000000-0000-0000-0000-000000000000}"/>
          </ac:spMkLst>
        </pc:spChg>
        <pc:spChg chg="mod ord">
          <ac:chgData name="Mike Montemurro" userId="40c20c913ca7511e" providerId="LiveId" clId="{9D73498D-1F66-4CA8-B352-791F8C677273}" dt="2021-11-15T23:21:36.708" v="653" actId="700"/>
          <ac:spMkLst>
            <pc:docMk/>
            <pc:sldMk cId="3476538050" sldId="882"/>
            <ac:spMk id="10243" creationId="{00000000-0000-0000-0000-000000000000}"/>
          </ac:spMkLst>
        </pc:spChg>
        <pc:spChg chg="mod ord">
          <ac:chgData name="Mike Montemurro" userId="40c20c913ca7511e" providerId="LiveId" clId="{9D73498D-1F66-4CA8-B352-791F8C677273}" dt="2021-11-15T23:21:36.708" v="653" actId="700"/>
          <ac:spMkLst>
            <pc:docMk/>
            <pc:sldMk cId="3476538050" sldId="882"/>
            <ac:spMk id="10244" creationId="{00000000-0000-0000-0000-000000000000}"/>
          </ac:spMkLst>
        </pc:spChg>
      </pc:sldChg>
      <pc:sldMasterChg chg="modSp mod">
        <pc:chgData name="Mike Montemurro" userId="40c20c913ca7511e" providerId="LiveId" clId="{9D73498D-1F66-4CA8-B352-791F8C677273}" dt="2021-11-15T16:15:23.328" v="32" actId="20577"/>
        <pc:sldMasterMkLst>
          <pc:docMk/>
          <pc:sldMasterMk cId="0" sldId="2147483648"/>
        </pc:sldMasterMkLst>
        <pc:spChg chg="mod">
          <ac:chgData name="Mike Montemurro" userId="40c20c913ca7511e" providerId="LiveId" clId="{9D73498D-1F66-4CA8-B352-791F8C677273}" dt="2021-11-15T16:15:23.328" v="32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Mike Montemurro" userId="40c20c913ca7511e" providerId="LiveId" clId="{9D73498D-1F66-4CA8-B352-791F8C677273}" dt="2021-11-15T16:15:11.349" v="1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3141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802.11-21/1874r0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</a:t>
            </a:r>
            <a:r>
              <a:rPr lang="en-US"/>
              <a:t>– November </a:t>
            </a:r>
            <a:r>
              <a:rPr lang="en-US" dirty="0"/>
              <a:t>2021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2021-11-16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877896"/>
              </p:ext>
            </p:extLst>
          </p:nvPr>
        </p:nvGraphicFramePr>
        <p:xfrm>
          <a:off x="2081214" y="2360614"/>
          <a:ext cx="7685087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2577" imgH="1182853" progId="Word.Document.8">
                  <p:embed/>
                </p:oleObj>
              </mc:Choice>
              <mc:Fallback>
                <p:oleObj name="Document" r:id="rId3" imgW="8512577" imgH="1182853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4" y="2360614"/>
                        <a:ext cx="7685087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Approved initial LB for </a:t>
            </a:r>
            <a:r>
              <a:rPr lang="en-US" dirty="0" err="1"/>
              <a:t>REVme</a:t>
            </a:r>
            <a:r>
              <a:rPr lang="en-US" dirty="0"/>
              <a:t> D1.0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Will continue to resolve CC35 comments in parallel (approx. 54 comments remaining)</a:t>
            </a:r>
          </a:p>
          <a:p>
            <a:pPr>
              <a:lnSpc>
                <a:spcPct val="90000"/>
              </a:lnSpc>
            </a:pPr>
            <a:r>
              <a:rPr lang="en-US" dirty="0"/>
              <a:t>LB comment resolution will begin in January</a:t>
            </a:r>
          </a:p>
          <a:p>
            <a:pPr>
              <a:lnSpc>
                <a:spcPct val="90000"/>
              </a:lnSpc>
            </a:pPr>
            <a:r>
              <a:rPr lang="en-US" dirty="0"/>
              <a:t>No changes to timeline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Teleconferences: 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Next call: Monday 22 November 2021 at 10am ET, 2hrs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29 Nov; 6, 13, 20 Dec; 7, 10, 31 Jan – 10am ET, 2hrs </a:t>
            </a:r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pPr>
              <a:lnSpc>
                <a:spcPct val="80000"/>
              </a:lnSpc>
            </a:pPr>
            <a:r>
              <a:rPr lang="en-US" altLang="en-US" b="1" dirty="0"/>
              <a:t>Request 6 sessions </a:t>
            </a:r>
            <a:r>
              <a:rPr lang="en-US" altLang="en-US" dirty="0"/>
              <a:t>f</a:t>
            </a:r>
            <a:r>
              <a:rPr lang="en-US" altLang="en-US" b="1" dirty="0"/>
              <a:t>or the January Plenary</a:t>
            </a:r>
          </a:p>
          <a:p>
            <a:pPr>
              <a:lnSpc>
                <a:spcPct val="90000"/>
              </a:lnSpc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Begin comment resolution on initial LB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January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 to: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Instruct the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TGme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editors to prepare P802.11REVme D1.0 by incorporating P802.11REVme D0.4 and all accepted changes per motions contained in https://mentor.ieee.org/802.11/dcn/21/11-21-0758-15-000m-revme-motions.pptx,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Approve a 40-day Working Group Technical Letter Ballot asking the question “Should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REVme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D1.0 be forwarded to SA Ballot?”</a:t>
            </a:r>
          </a:p>
          <a:p>
            <a:pPr marL="0" lvl="0" indent="0">
              <a:buNone/>
              <a:tabLst>
                <a:tab pos="457200" algn="l"/>
              </a:tabLst>
            </a:pPr>
            <a:endParaRPr lang="en-GB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Moved by Michael Montemurro on behalf of </a:t>
            </a:r>
            <a:r>
              <a:rPr lang="en-C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TGme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</a:t>
            </a:r>
            <a:r>
              <a:rPr lang="en-GB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TGme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vote: Moved: Emily Qi,  Seconded: Stephen McCann, Result: 18-0-1]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REVme</a:t>
            </a:r>
            <a:r>
              <a:rPr lang="en-US" altLang="en-US" dirty="0"/>
              <a:t> initial LB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309255-6F85-4CA8-9A2D-029F62C58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53805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5499</TotalTime>
  <Words>282</Words>
  <Application>Microsoft Office PowerPoint</Application>
  <PresentationFormat>Widescreen</PresentationFormat>
  <Paragraphs>56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802-11-Submission</vt:lpstr>
      <vt:lpstr>Document</vt:lpstr>
      <vt:lpstr>REVme Closing Report – November 2021</vt:lpstr>
      <vt:lpstr>Work Completed</vt:lpstr>
      <vt:lpstr>Plans for January</vt:lpstr>
      <vt:lpstr>REVme initial LB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196</cp:revision>
  <cp:lastPrinted>1998-02-10T13:28:06Z</cp:lastPrinted>
  <dcterms:created xsi:type="dcterms:W3CDTF">2007-05-21T21:00:37Z</dcterms:created>
  <dcterms:modified xsi:type="dcterms:W3CDTF">2021-11-15T23:23:15Z</dcterms:modified>
  <cp:category/>
</cp:coreProperties>
</file>