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3" r:id="rId4"/>
    <p:sldId id="291" r:id="rId5"/>
    <p:sldId id="290" r:id="rId6"/>
    <p:sldId id="292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59" autoAdjust="0"/>
    <p:restoredTop sz="94660"/>
  </p:normalViewPr>
  <p:slideViewPr>
    <p:cSldViewPr>
      <p:cViewPr varScale="1">
        <p:scale>
          <a:sx n="114" d="100"/>
          <a:sy n="114" d="100"/>
        </p:scale>
        <p:origin x="49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tr-TR" dirty="0" err="1"/>
              <a:t>November</a:t>
            </a:r>
            <a:r>
              <a:rPr lang="en-US" dirty="0"/>
              <a:t>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Hyperion</a:t>
            </a:r>
            <a:r>
              <a:rPr lang="tr-TR" dirty="0"/>
              <a:t>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873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603-09-00lc-a-csd-proposal-for-light-communication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tr-TR" altLang="en-US" dirty="0" err="1"/>
              <a:t>TGbb</a:t>
            </a:r>
            <a:r>
              <a:rPr lang="tr-TR" altLang="en-US" dirty="0"/>
              <a:t> </a:t>
            </a:r>
            <a:r>
              <a:rPr lang="tr-TR" altLang="en-US" dirty="0" err="1"/>
              <a:t>November</a:t>
            </a:r>
            <a:r>
              <a:rPr lang="en-US" altLang="en-US" dirty="0"/>
              <a:t> 2021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</a:t>
            </a:r>
            <a:r>
              <a:rPr lang="tr-TR" sz="2000" b="0" dirty="0"/>
              <a:t>11</a:t>
            </a:r>
            <a:r>
              <a:rPr lang="en-GB" sz="2000" b="0" dirty="0"/>
              <a:t>-1</a:t>
            </a:r>
            <a:r>
              <a:rPr lang="tr-TR" sz="2000" b="0" dirty="0"/>
              <a:t>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 dirty="0" err="1"/>
              <a:t>Novem</a:t>
            </a:r>
            <a:r>
              <a:rPr lang="en-US" dirty="0" err="1"/>
              <a:t>ber</a:t>
            </a:r>
            <a:r>
              <a:rPr lang="en-US" dirty="0"/>
              <a:t>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Hyperion</a:t>
            </a:r>
            <a:r>
              <a:rPr lang="tr-TR" dirty="0"/>
              <a:t>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157786"/>
              </p:ext>
            </p:extLst>
          </p:nvPr>
        </p:nvGraphicFramePr>
        <p:xfrm>
          <a:off x="981075" y="3482975"/>
          <a:ext cx="10185400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3482975"/>
                        <a:ext cx="10185400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September 2021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Hyperion</a:t>
            </a:r>
            <a:r>
              <a:rPr lang="tr-TR" dirty="0"/>
              <a:t>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</a:t>
            </a:r>
            <a:r>
              <a:rPr lang="en-US" dirty="0" err="1"/>
              <a:t>ber</a:t>
            </a:r>
            <a:r>
              <a:rPr lang="en-US" dirty="0"/>
              <a:t>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</a:t>
            </a:r>
            <a:r>
              <a:rPr lang="tr-TR" altLang="en-US" dirty="0" err="1">
                <a:solidFill>
                  <a:schemeClr val="tx2"/>
                </a:solidFill>
              </a:rPr>
              <a:t>November</a:t>
            </a:r>
            <a:r>
              <a:rPr lang="tr-TR" altLang="en-US" dirty="0">
                <a:solidFill>
                  <a:schemeClr val="tx2"/>
                </a:solidFill>
              </a:rPr>
              <a:t> </a:t>
            </a:r>
            <a:r>
              <a:rPr lang="en-US" altLang="en-US" dirty="0">
                <a:solidFill>
                  <a:schemeClr val="tx2"/>
                </a:solidFill>
              </a:rPr>
              <a:t>2021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tr-TR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tr-TR" altLang="en-US" dirty="0" err="1"/>
              <a:t>Comment</a:t>
            </a:r>
            <a:r>
              <a:rPr lang="tr-TR" altLang="en-US" dirty="0"/>
              <a:t> </a:t>
            </a:r>
            <a:r>
              <a:rPr lang="tr-TR" altLang="en-US" dirty="0" err="1"/>
              <a:t>resolution</a:t>
            </a:r>
            <a:r>
              <a:rPr lang="tr-TR" altLang="en-US" dirty="0"/>
              <a:t> </a:t>
            </a:r>
            <a:r>
              <a:rPr lang="tr-TR" altLang="en-US" dirty="0" err="1"/>
              <a:t>for</a:t>
            </a:r>
            <a:r>
              <a:rPr lang="tr-TR" altLang="en-US" dirty="0"/>
              <a:t> D.07 </a:t>
            </a:r>
            <a:r>
              <a:rPr lang="tr-TR" altLang="en-US" dirty="0" err="1"/>
              <a:t>finalized</a:t>
            </a:r>
            <a:endParaRPr lang="tr-TR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tr-TR" altLang="en-US" dirty="0"/>
              <a:t>Motion </a:t>
            </a:r>
            <a:r>
              <a:rPr lang="tr-TR" altLang="en-US" dirty="0" err="1"/>
              <a:t>to</a:t>
            </a:r>
            <a:r>
              <a:rPr lang="tr-TR" altLang="en-US" dirty="0"/>
              <a:t> </a:t>
            </a:r>
            <a:r>
              <a:rPr lang="tr-TR" altLang="en-US" dirty="0" err="1"/>
              <a:t>approve</a:t>
            </a:r>
            <a:r>
              <a:rPr lang="tr-TR" altLang="en-US" dirty="0"/>
              <a:t> </a:t>
            </a:r>
            <a:r>
              <a:rPr lang="tr-TR" altLang="en-US" dirty="0" err="1"/>
              <a:t>Comment</a:t>
            </a:r>
            <a:r>
              <a:rPr lang="tr-TR" altLang="en-US" dirty="0"/>
              <a:t> </a:t>
            </a:r>
            <a:r>
              <a:rPr lang="tr-TR" altLang="en-US" dirty="0" err="1"/>
              <a:t>Resolutions</a:t>
            </a:r>
            <a:r>
              <a:rPr lang="tr-TR" altLang="en-US" dirty="0"/>
              <a:t> </a:t>
            </a:r>
            <a:r>
              <a:rPr lang="tr-TR" altLang="en-US" dirty="0" err="1"/>
              <a:t>and</a:t>
            </a:r>
            <a:r>
              <a:rPr lang="tr-TR" altLang="en-US" dirty="0"/>
              <a:t> </a:t>
            </a:r>
            <a:r>
              <a:rPr lang="tr-TR" altLang="en-US" dirty="0" err="1"/>
              <a:t>reaffirm</a:t>
            </a:r>
            <a:r>
              <a:rPr lang="tr-TR" altLang="en-US" dirty="0"/>
              <a:t> CSD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Move to request 802.11 WG </a:t>
            </a:r>
            <a:r>
              <a:rPr lang="tr-TR" altLang="en-US" dirty="0" err="1"/>
              <a:t>to</a:t>
            </a:r>
            <a:r>
              <a:rPr lang="tr-TR" altLang="en-US" dirty="0"/>
              <a:t> start </a:t>
            </a:r>
            <a:r>
              <a:rPr lang="tr-TR" altLang="en-US" dirty="0" err="1"/>
              <a:t>letterballot</a:t>
            </a:r>
            <a:endParaRPr lang="tr-TR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WG LB planned for 1 Dec.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11-21/</a:t>
            </a:r>
            <a:r>
              <a:rPr lang="tr-TR" altLang="en-US" b="1" dirty="0"/>
              <a:t>1650</a:t>
            </a:r>
            <a:r>
              <a:rPr lang="en-US" altLang="en-US" b="1" dirty="0"/>
              <a:t>r</a:t>
            </a:r>
            <a:r>
              <a:rPr lang="tr-TR" altLang="en-US" b="1" dirty="0"/>
              <a:t>5</a:t>
            </a:r>
            <a:r>
              <a:rPr lang="en-US" altLang="en-US" b="1" dirty="0"/>
              <a:t>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11-21/</a:t>
            </a:r>
            <a:r>
              <a:rPr lang="tr-TR" altLang="en-US" b="1" dirty="0"/>
              <a:t>1872</a:t>
            </a:r>
            <a:r>
              <a:rPr lang="en-US" altLang="en-US" b="1" dirty="0"/>
              <a:t>r</a:t>
            </a:r>
            <a:r>
              <a:rPr lang="tr-TR" altLang="en-US" b="1" dirty="0"/>
              <a:t>0</a:t>
            </a:r>
            <a:r>
              <a:rPr lang="en-US" altLang="en-US" b="1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Hyperion</a:t>
            </a:r>
            <a:r>
              <a:rPr lang="tr-TR" dirty="0"/>
              <a:t>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</a:t>
            </a:r>
            <a:r>
              <a:rPr lang="en-US" dirty="0" err="1"/>
              <a:t>ber</a:t>
            </a:r>
            <a:r>
              <a:rPr lang="en-US" dirty="0"/>
              <a:t>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C5080-6252-47AE-9A82-20A4E873B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1EE4A2-B7A2-4C89-9A27-9B3D1CB011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89F126-09CC-4AC9-86E0-C9041069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pPr algn="l">
              <a:buFontTx/>
              <a:buNone/>
            </a:pPr>
            <a:r>
              <a:rPr lang="en-GB" altLang="en-US" dirty="0"/>
              <a:t>Motion</a:t>
            </a:r>
            <a:r>
              <a:rPr lang="tr-TR" altLang="en-US" dirty="0"/>
              <a:t> </a:t>
            </a:r>
            <a:endParaRPr lang="en-US" alt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0D6A6-0223-40CC-AA70-EECF4E465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8"/>
            <a:ext cx="10361084" cy="4113213"/>
          </a:xfrm>
        </p:spPr>
        <p:txBody>
          <a:bodyPr/>
          <a:lstStyle/>
          <a:p>
            <a:pPr marL="0" lvl="0" indent="0">
              <a:tabLst>
                <a:tab pos="457200" algn="l"/>
              </a:tabLst>
            </a:pPr>
            <a:r>
              <a:rPr lang="tr-T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pprove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comment resolutions for all of the comments in doc. 11-21/</a:t>
            </a:r>
            <a:r>
              <a:rPr lang="tr-T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1813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tr-T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tr-TR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tr-T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11-21/</a:t>
            </a:r>
            <a:r>
              <a:rPr lang="tr-T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1783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TGbb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Draft 0.7</a:t>
            </a:r>
            <a:endParaRPr lang="tr-T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tabLst>
                <a:tab pos="457200" algn="l"/>
              </a:tabLst>
            </a:pPr>
            <a:endParaRPr lang="en-GB" altLang="en-US" sz="2000" dirty="0"/>
          </a:p>
          <a:p>
            <a:r>
              <a:rPr lang="en-GB" altLang="en-US" sz="2000" dirty="0"/>
              <a:t>Move: 		</a:t>
            </a:r>
            <a:r>
              <a:rPr lang="tr-TR" altLang="en-US" sz="2000" dirty="0"/>
              <a:t>Nikola </a:t>
            </a:r>
            <a:r>
              <a:rPr lang="tr-TR" altLang="en-US" sz="2000" dirty="0" err="1"/>
              <a:t>Serafimovski</a:t>
            </a:r>
            <a:endParaRPr lang="en-GB" altLang="en-US" sz="2000" dirty="0"/>
          </a:p>
          <a:p>
            <a:r>
              <a:rPr lang="en-GB" altLang="en-US" sz="2000" dirty="0"/>
              <a:t>Second:		</a:t>
            </a:r>
            <a:r>
              <a:rPr lang="tr-TR" altLang="en-US" sz="2000" dirty="0" err="1"/>
              <a:t>Volker</a:t>
            </a:r>
            <a:r>
              <a:rPr lang="tr-TR" altLang="en-US" sz="2000" dirty="0"/>
              <a:t> </a:t>
            </a:r>
            <a:r>
              <a:rPr lang="tr-TR" altLang="en-US" sz="2000" dirty="0" err="1"/>
              <a:t>Jungnickel</a:t>
            </a:r>
            <a:endParaRPr lang="en-GB" altLang="en-US" sz="2000" dirty="0"/>
          </a:p>
          <a:p>
            <a:endParaRPr lang="en-GB" altLang="en-US" sz="2000" dirty="0"/>
          </a:p>
          <a:p>
            <a:r>
              <a:rPr lang="en-GB" altLang="en-US" sz="2000" dirty="0"/>
              <a:t>Y / N / A	</a:t>
            </a:r>
            <a:endParaRPr lang="tr-TR" altLang="en-US" sz="2000" dirty="0"/>
          </a:p>
          <a:p>
            <a:r>
              <a:rPr lang="tr-TR" altLang="en-US" sz="2000" dirty="0"/>
              <a:t>Motion </a:t>
            </a:r>
            <a:r>
              <a:rPr lang="tr-TR" altLang="en-US" sz="2000" dirty="0" err="1"/>
              <a:t>passed</a:t>
            </a:r>
            <a:r>
              <a:rPr lang="tr-TR" altLang="en-US" sz="2000" dirty="0"/>
              <a:t>  </a:t>
            </a:r>
            <a:endParaRPr lang="en-GB" altLang="en-US" sz="200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1388BBC-ACA3-45DB-949C-68FFC263B3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13496" y="6488201"/>
            <a:ext cx="4246027" cy="180975"/>
          </a:xfrm>
        </p:spPr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Hyperion</a:t>
            </a:r>
            <a:r>
              <a:rPr lang="tr-TR" dirty="0"/>
              <a:t> Technologies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155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79DA26-5358-48C2-AA12-53228CCF6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Motion</a:t>
            </a:r>
            <a:br>
              <a:rPr lang="tr-TR" dirty="0"/>
            </a:br>
            <a:r>
              <a:rPr lang="tr-TR" dirty="0" err="1"/>
              <a:t>Reaffirmation</a:t>
            </a:r>
            <a:r>
              <a:rPr lang="tr-TR" dirty="0"/>
              <a:t> of </a:t>
            </a:r>
            <a:r>
              <a:rPr lang="tr-TR" dirty="0" err="1"/>
              <a:t>TGbb</a:t>
            </a:r>
            <a:r>
              <a:rPr lang="tr-TR" dirty="0"/>
              <a:t> CSD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6917C7-A17C-4AA0-91E1-8CF7838F3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SzPts val="1200"/>
              <a:tabLst>
                <a:tab pos="9144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 to reaffirm the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TGb</a:t>
            </a:r>
            <a:r>
              <a:rPr lang="tr-T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CSD as contained in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https://mentor.ieee.org/802.11/dcn/17/11-17-1603-09-00lc-a-csd-proposal-for-light-communications.docx</a:t>
            </a:r>
            <a:endParaRPr lang="tr-TR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>
              <a:buSzPts val="1200"/>
              <a:tabLst>
                <a:tab pos="914400" algn="l"/>
              </a:tabLst>
            </a:pPr>
            <a:r>
              <a:rPr lang="tr-TR" sz="2000" b="1" dirty="0" err="1">
                <a:latin typeface="Times New Roman" panose="02020603050405020304" pitchFamily="18" charset="0"/>
              </a:rPr>
              <a:t>Move</a:t>
            </a:r>
            <a:r>
              <a:rPr lang="tr-TR" sz="2000" b="1" dirty="0">
                <a:latin typeface="Times New Roman" panose="02020603050405020304" pitchFamily="18" charset="0"/>
              </a:rPr>
              <a:t>: </a:t>
            </a:r>
            <a:r>
              <a:rPr lang="tr-TR" sz="2000" b="1" dirty="0" err="1">
                <a:latin typeface="Times New Roman" panose="02020603050405020304" pitchFamily="18" charset="0"/>
              </a:rPr>
              <a:t>Matthias</a:t>
            </a:r>
            <a:r>
              <a:rPr lang="tr-TR" sz="2000" b="1" dirty="0">
                <a:latin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</a:rPr>
              <a:t>Wendt</a:t>
            </a:r>
            <a:endParaRPr lang="tr-TR" sz="2000" b="1" dirty="0">
              <a:latin typeface="Times New Roman" panose="02020603050405020304" pitchFamily="18" charset="0"/>
            </a:endParaRPr>
          </a:p>
          <a:p>
            <a:pPr marL="914400" lvl="2" indent="0">
              <a:buSzPts val="1200"/>
              <a:tabLst>
                <a:tab pos="914400" algn="l"/>
              </a:tabLst>
            </a:pPr>
            <a:r>
              <a:rPr lang="tr-TR" sz="2000" b="1" dirty="0">
                <a:latin typeface="Times New Roman" panose="02020603050405020304" pitchFamily="18" charset="0"/>
              </a:rPr>
              <a:t>Second: </a:t>
            </a:r>
            <a:r>
              <a:rPr lang="tr-TR" sz="2000" b="1" dirty="0" err="1">
                <a:latin typeface="Times New Roman" panose="02020603050405020304" pitchFamily="18" charset="0"/>
              </a:rPr>
              <a:t>Marc</a:t>
            </a:r>
            <a:r>
              <a:rPr lang="tr-TR" sz="2000" b="1" dirty="0">
                <a:latin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</a:rPr>
              <a:t>Emmelmann</a:t>
            </a:r>
            <a:endParaRPr lang="tr-TR" sz="2000" b="1" dirty="0">
              <a:latin typeface="Times New Roman" panose="02020603050405020304" pitchFamily="18" charset="0"/>
            </a:endParaRPr>
          </a:p>
          <a:p>
            <a:pPr marL="914400" lvl="2" indent="0">
              <a:buSzPts val="1200"/>
              <a:tabLst>
                <a:tab pos="914400" algn="l"/>
              </a:tabLst>
            </a:pPr>
            <a:r>
              <a:rPr lang="tr-TR" sz="2000" b="1" dirty="0">
                <a:latin typeface="Times New Roman" panose="02020603050405020304" pitchFamily="18" charset="0"/>
              </a:rPr>
              <a:t>Y/N/A</a:t>
            </a:r>
          </a:p>
          <a:p>
            <a:pPr marL="914400" lvl="2" indent="0">
              <a:buSzPts val="1200"/>
              <a:tabLst>
                <a:tab pos="914400" algn="l"/>
              </a:tabLst>
            </a:pPr>
            <a:r>
              <a:rPr lang="tr-TR" sz="2000" b="1" dirty="0">
                <a:latin typeface="Times New Roman" panose="02020603050405020304" pitchFamily="18" charset="0"/>
              </a:rPr>
              <a:t>8/0/0</a:t>
            </a:r>
          </a:p>
          <a:p>
            <a:pPr marL="914400" lvl="2" indent="0">
              <a:buSzPts val="1200"/>
              <a:tabLst>
                <a:tab pos="914400" algn="l"/>
              </a:tabLst>
            </a:pPr>
            <a:r>
              <a:rPr lang="tr-TR" sz="2000" b="1" dirty="0">
                <a:latin typeface="Times New Roman" panose="02020603050405020304" pitchFamily="18" charset="0"/>
              </a:rPr>
              <a:t>Motion </a:t>
            </a:r>
            <a:r>
              <a:rPr lang="tr-TR" sz="2000" b="1" dirty="0" err="1">
                <a:latin typeface="Times New Roman" panose="02020603050405020304" pitchFamily="18" charset="0"/>
              </a:rPr>
              <a:t>passed</a:t>
            </a:r>
            <a:endParaRPr lang="tr-TR" sz="2000" b="1" dirty="0">
              <a:latin typeface="Times New Roman" panose="02020603050405020304" pitchFamily="18" charset="0"/>
            </a:endParaRPr>
          </a:p>
          <a:p>
            <a:pPr marL="914400" lvl="2" indent="0">
              <a:buSzPts val="1200"/>
              <a:tabLst>
                <a:tab pos="914400" algn="l"/>
              </a:tabLst>
            </a:pPr>
            <a:endParaRPr lang="tr-TR" sz="4400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EDA9455-104F-40AE-910C-765349DD2C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Veri Yer Tutucusu 5">
            <a:extLst>
              <a:ext uri="{FF2B5EF4-FFF2-40B4-BE49-F238E27FC236}">
                <a16:creationId xmlns:a16="http://schemas.microsoft.com/office/drawing/2014/main" id="{5488B5C0-66CF-4680-AF2F-D8B9358029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C14834D-F539-4CFB-9127-CD7232A73C2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13496" y="6488201"/>
            <a:ext cx="4246027" cy="180975"/>
          </a:xfrm>
        </p:spPr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Hyperion</a:t>
            </a:r>
            <a:r>
              <a:rPr lang="tr-TR" dirty="0"/>
              <a:t> Technologies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76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707361-D06D-4ED2-BA79-8D1FB5F8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Motion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517AAA-BBC3-4481-A805-D6D3A5789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214" y="1372393"/>
            <a:ext cx="10361084" cy="4113213"/>
          </a:xfrm>
        </p:spPr>
        <p:txBody>
          <a:bodyPr/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 to request 802.11 WG to approve the following motion: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</a:t>
            </a:r>
            <a:r>
              <a:rPr lang="en-US" dirty="0" err="1"/>
              <a:t>TGb</a:t>
            </a:r>
            <a:r>
              <a:rPr lang="tr-TR" dirty="0"/>
              <a:t>b</a:t>
            </a:r>
            <a:r>
              <a:rPr lang="en-US" dirty="0"/>
              <a:t> editor to prepare IEEE P802.11b</a:t>
            </a:r>
            <a:r>
              <a:rPr lang="tr-TR" dirty="0"/>
              <a:t>b</a:t>
            </a:r>
            <a:r>
              <a:rPr lang="en-US" dirty="0"/>
              <a:t> D1.0 by incorporating P802.11b</a:t>
            </a:r>
            <a:r>
              <a:rPr lang="tr-TR" dirty="0"/>
              <a:t>b</a:t>
            </a:r>
            <a:r>
              <a:rPr lang="en-US" dirty="0"/>
              <a:t> D0.</a:t>
            </a:r>
            <a:r>
              <a:rPr lang="tr-TR" dirty="0"/>
              <a:t>7</a:t>
            </a:r>
            <a:r>
              <a:rPr lang="en-US" dirty="0"/>
              <a:t> and all accepted changes </a:t>
            </a:r>
            <a:r>
              <a:rPr lang="tr-TR" dirty="0"/>
              <a:t>as </a:t>
            </a:r>
            <a:r>
              <a:rPr lang="en-US" dirty="0"/>
              <a:t>contained in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11-21/</a:t>
            </a:r>
            <a:r>
              <a:rPr lang="tr-T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1813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tr-T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tr-TR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tr-T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11-21/</a:t>
            </a:r>
            <a:r>
              <a:rPr lang="tr-T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1783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/>
              <a:t>,</a:t>
            </a:r>
          </a:p>
          <a:p>
            <a:r>
              <a:rPr lang="en-US" dirty="0"/>
              <a:t>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a </a:t>
            </a:r>
            <a:r>
              <a:rPr lang="tr-TR" dirty="0"/>
              <a:t>4</a:t>
            </a:r>
            <a:r>
              <a:rPr lang="en-US" dirty="0"/>
              <a:t>0-day Working Group Technical Letter Ballot asking the question </a:t>
            </a:r>
            <a:r>
              <a:rPr lang="tr-TR" dirty="0"/>
              <a:t>‘‘</a:t>
            </a:r>
            <a:r>
              <a:rPr lang="en-US" dirty="0"/>
              <a:t>Should P802.11b</a:t>
            </a:r>
            <a:r>
              <a:rPr lang="tr-TR" dirty="0"/>
              <a:t>b</a:t>
            </a:r>
            <a:r>
              <a:rPr lang="en-US" dirty="0"/>
              <a:t> D1.0 be forwarded to SA Ballot?</a:t>
            </a:r>
            <a:r>
              <a:rPr lang="tr-TR" dirty="0"/>
              <a:t>’’</a:t>
            </a:r>
          </a:p>
          <a:p>
            <a:endParaRPr lang="tr-TR" dirty="0"/>
          </a:p>
          <a:p>
            <a:r>
              <a:rPr lang="en-GB" altLang="en-US" sz="2400" dirty="0"/>
              <a:t>Move: 	</a:t>
            </a:r>
            <a:r>
              <a:rPr lang="tr-TR" altLang="en-US" sz="2400" dirty="0" err="1"/>
              <a:t>Volker</a:t>
            </a:r>
            <a:r>
              <a:rPr lang="tr-TR" altLang="en-US" sz="2400" dirty="0"/>
              <a:t> </a:t>
            </a:r>
            <a:r>
              <a:rPr lang="tr-TR" altLang="en-US" sz="2400" dirty="0" err="1"/>
              <a:t>Jungnickel</a:t>
            </a:r>
            <a:r>
              <a:rPr lang="en-GB" altLang="en-US" sz="2400" dirty="0"/>
              <a:t>	</a:t>
            </a:r>
          </a:p>
          <a:p>
            <a:r>
              <a:rPr lang="en-GB" altLang="en-US" sz="2400" dirty="0"/>
              <a:t>Second:		</a:t>
            </a:r>
            <a:r>
              <a:rPr lang="tr-TR" altLang="en-US" sz="2400" dirty="0" err="1"/>
              <a:t>Matthias</a:t>
            </a:r>
            <a:r>
              <a:rPr lang="tr-TR" altLang="en-US" sz="2400" dirty="0"/>
              <a:t> </a:t>
            </a:r>
            <a:r>
              <a:rPr lang="tr-TR" altLang="en-US" sz="2400" dirty="0" err="1"/>
              <a:t>Wendt</a:t>
            </a:r>
            <a:endParaRPr lang="en-GB" altLang="en-US" sz="2400" dirty="0"/>
          </a:p>
          <a:p>
            <a:r>
              <a:rPr lang="en-GB" altLang="en-US" sz="2400" dirty="0"/>
              <a:t>Y / N / A</a:t>
            </a:r>
            <a:r>
              <a:rPr lang="tr-TR" altLang="en-US" sz="2400" dirty="0"/>
              <a:t>  7/0/1</a:t>
            </a:r>
          </a:p>
          <a:p>
            <a:r>
              <a:rPr lang="tr-TR" dirty="0"/>
              <a:t>Motion </a:t>
            </a:r>
            <a:r>
              <a:rPr lang="tr-TR" dirty="0" err="1"/>
              <a:t>Passed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C15C5C9-36EF-4B37-9225-0B9E8AAD91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Veri Yer Tutucusu 5">
            <a:extLst>
              <a:ext uri="{FF2B5EF4-FFF2-40B4-BE49-F238E27FC236}">
                <a16:creationId xmlns:a16="http://schemas.microsoft.com/office/drawing/2014/main" id="{E5AA0392-1294-492E-88A9-D2F62DBDEB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8B97AE0-5AB0-4EF0-941B-28BD64CB17F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13496" y="6488201"/>
            <a:ext cx="4246027" cy="180975"/>
          </a:xfrm>
        </p:spPr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Hyperion</a:t>
            </a:r>
            <a:r>
              <a:rPr lang="tr-TR" dirty="0"/>
              <a:t> Technologies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337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0" y="1628800"/>
            <a:ext cx="5463733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Comment resolution a</a:t>
            </a:r>
            <a:r>
              <a:rPr lang="tr-TR" altLang="en-US" sz="2400" dirty="0" err="1"/>
              <a:t>gainst</a:t>
            </a:r>
            <a:r>
              <a:rPr lang="tr-TR" altLang="en-US" sz="2400" dirty="0"/>
              <a:t> D1.0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013496" y="6488201"/>
            <a:ext cx="4246027" cy="180975"/>
          </a:xfrm>
        </p:spPr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Hyperion</a:t>
            </a:r>
            <a:r>
              <a:rPr lang="tr-TR" dirty="0"/>
              <a:t>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</a:t>
            </a:r>
            <a:r>
              <a:rPr lang="en-US" dirty="0" err="1"/>
              <a:t>ber</a:t>
            </a:r>
            <a:r>
              <a:rPr lang="en-US" dirty="0"/>
              <a:t>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6672064" y="1628800"/>
            <a:ext cx="4717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Motion to move to WG LB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tr-TR" altLang="en-US" sz="20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  <a:endParaRPr lang="tr-TR" altLang="en-US" sz="20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tr-TR" altLang="en-US" sz="2000" dirty="0">
                <a:solidFill>
                  <a:schemeClr val="tx1"/>
                </a:solidFill>
              </a:rPr>
              <a:t>12 Jan 2022 9-11AM ET</a:t>
            </a:r>
            <a:endParaRPr lang="en-GB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20</TotalTime>
  <Words>431</Words>
  <Application>Microsoft Office PowerPoint</Application>
  <PresentationFormat>Geniş ekran</PresentationFormat>
  <Paragraphs>84</Paragraphs>
  <Slides>7</Slides>
  <Notes>4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Microsoft Word 97 - 2003 Belgesi</vt:lpstr>
      <vt:lpstr>Light Communications Task Group (TGbb)  TGbb November 2021 Closing Report</vt:lpstr>
      <vt:lpstr>Abstract</vt:lpstr>
      <vt:lpstr>TGbb activities at the November 2021 meeting</vt:lpstr>
      <vt:lpstr>Motion </vt:lpstr>
      <vt:lpstr>Motion Reaffirmation of TGbb CSD</vt:lpstr>
      <vt:lpstr>Motion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Tunçer Baykaş</cp:lastModifiedBy>
  <cp:revision>75</cp:revision>
  <cp:lastPrinted>1601-01-01T00:00:00Z</cp:lastPrinted>
  <dcterms:created xsi:type="dcterms:W3CDTF">2019-08-08T09:50:31Z</dcterms:created>
  <dcterms:modified xsi:type="dcterms:W3CDTF">2021-11-15T16:14:31Z</dcterms:modified>
</cp:coreProperties>
</file>