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93" r:id="rId4"/>
    <p:sldId id="298" r:id="rId5"/>
    <p:sldId id="297" r:id="rId6"/>
    <p:sldId id="290" r:id="rId7"/>
    <p:sldId id="29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26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431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31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November</a:t>
            </a:r>
            <a:r>
              <a:rPr lang="en-US" sz="1800" b="1" dirty="0"/>
              <a:t> 2021	doc.: IEEE 802.11-21/1871r0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1634-00-00bh-private-identifier-requirements-for-tgbh.docx" TargetMode="External"/><Relationship Id="rId3" Type="http://schemas.openxmlformats.org/officeDocument/2006/relationships/hyperlink" Target="https://mentor.ieee.org/802.11/dcn/21/11-21-1628-06-00bh-agenda-tgbh-2021-nov-plenary.pptx" TargetMode="External"/><Relationship Id="rId7" Type="http://schemas.openxmlformats.org/officeDocument/2006/relationships/hyperlink" Target="https://mentor.ieee.org/802.11/dcn/21/11-21-1839-00-00bh-transient-sta-id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53-00-00bh-id-query-analysis.docx" TargetMode="External"/><Relationship Id="rId11" Type="http://schemas.openxmlformats.org/officeDocument/2006/relationships/hyperlink" Target="https://mentor.ieee.org/802.11/dcn/21/11-21-1140-01-00bh-issues-matrix.pptx" TargetMode="External"/><Relationship Id="rId5" Type="http://schemas.openxmlformats.org/officeDocument/2006/relationships/hyperlink" Target="https://mentor.ieee.org/802.11/dcn/21/11-21-1585-10-00bh-identifiable-random-mac-address.pptx" TargetMode="External"/><Relationship Id="rId10" Type="http://schemas.openxmlformats.org/officeDocument/2006/relationships/hyperlink" Target="https://mentor.ieee.org/802.11/dcn/21/11-21-1141-00-00bh-excerpts-of-wba-document-wi-fi-id-scope.pptx" TargetMode="External"/><Relationship Id="rId4" Type="http://schemas.openxmlformats.org/officeDocument/2006/relationships/hyperlink" Target="https://mentor.ieee.org/802.11/dcn/21/11-21-0332-24-00bh-issues-tracking.docx" TargetMode="External"/><Relationship Id="rId9" Type="http://schemas.openxmlformats.org/officeDocument/2006/relationships/hyperlink" Target="https://mentor.ieee.org/802.11/dcn/21/11-21-0703-00-0000-2021-april-liaison-from-wba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2021-11-15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</a:t>
            </a:r>
            <a:r>
              <a:rPr lang="en-US" dirty="0" err="1"/>
              <a:t>TGbh</a:t>
            </a:r>
            <a:endParaRPr lang="en-US" dirty="0"/>
          </a:p>
          <a:p>
            <a:pPr algn="ctr" eaLnBrk="1" hangingPunct="1">
              <a:buFontTx/>
              <a:buNone/>
            </a:pPr>
            <a:r>
              <a:rPr lang="en-US" dirty="0"/>
              <a:t>“Randomized and Changing MAC addresses” (RCM)</a:t>
            </a:r>
          </a:p>
          <a:p>
            <a:pPr algn="ctr" eaLnBrk="1" hangingPunct="1">
              <a:buFontTx/>
              <a:buNone/>
            </a:pPr>
            <a:r>
              <a:rPr lang="en-US" dirty="0"/>
              <a:t>November 2021 Plenary Session (virtual)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11-21/1628r6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Continued review of tracking document: </a:t>
            </a:r>
            <a:r>
              <a:rPr lang="en-US" dirty="0">
                <a:hlinkClick r:id="rId4"/>
              </a:rPr>
              <a:t>11-21/0332r24</a:t>
            </a:r>
            <a:r>
              <a:rPr lang="en-US" dirty="0"/>
              <a:t> 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Contributions:</a:t>
            </a:r>
          </a:p>
          <a:p>
            <a:pPr lvl="2">
              <a:spcBef>
                <a:spcPts val="0"/>
              </a:spcBef>
            </a:pPr>
            <a:r>
              <a:rPr lang="en-US" altLang="en-US" sz="1800" dirty="0">
                <a:solidFill>
                  <a:schemeClr val="tx1"/>
                </a:solidFill>
                <a:hlinkClick r:id="rId5"/>
              </a:rPr>
              <a:t>11-21/1585r10</a:t>
            </a:r>
            <a:r>
              <a:rPr lang="en-US" altLang="en-US" sz="1800" dirty="0">
                <a:solidFill>
                  <a:schemeClr val="tx1"/>
                </a:solidFill>
              </a:rPr>
              <a:t>:  Identifiable Random MAC address</a:t>
            </a:r>
          </a:p>
          <a:p>
            <a:pPr lvl="2">
              <a:spcBef>
                <a:spcPts val="0"/>
              </a:spcBef>
            </a:pPr>
            <a:r>
              <a:rPr lang="en-US" altLang="en-US" dirty="0">
                <a:solidFill>
                  <a:schemeClr val="tx1"/>
                </a:solidFill>
                <a:hlinkClick r:id="rId6"/>
              </a:rPr>
              <a:t>11-21/1853r0</a:t>
            </a:r>
            <a:r>
              <a:rPr lang="en-US" altLang="en-US" dirty="0">
                <a:solidFill>
                  <a:schemeClr val="tx1"/>
                </a:solidFill>
              </a:rPr>
              <a:t>: ID Query analysis</a:t>
            </a:r>
          </a:p>
          <a:p>
            <a:pPr lvl="2">
              <a:spcBef>
                <a:spcPts val="0"/>
              </a:spcBef>
            </a:pPr>
            <a:r>
              <a:rPr lang="en-US" altLang="en-US" sz="1800" dirty="0">
                <a:solidFill>
                  <a:schemeClr val="tx1"/>
                </a:solidFill>
                <a:hlinkClick r:id="rId7"/>
              </a:rPr>
              <a:t>11-21/1839r0</a:t>
            </a:r>
            <a:r>
              <a:rPr lang="en-US" altLang="en-US" sz="1800" dirty="0">
                <a:solidFill>
                  <a:schemeClr val="tx1"/>
                </a:solidFill>
              </a:rPr>
              <a:t>: Transient STA ID</a:t>
            </a:r>
          </a:p>
          <a:p>
            <a:pPr lvl="2">
              <a:spcBef>
                <a:spcPts val="0"/>
              </a:spcBef>
            </a:pPr>
            <a:r>
              <a:rPr lang="en-US" dirty="0">
                <a:hlinkClick r:id="rId8"/>
              </a:rPr>
              <a:t>11-21/1634r0-00bh-private-identifier-requirements-for-tgbh.docx</a:t>
            </a:r>
            <a:r>
              <a:rPr lang="en-US" dirty="0"/>
              <a:t> Private identifier requirements for TGbh (still pending)</a:t>
            </a:r>
          </a:p>
          <a:p>
            <a:pPr lvl="1">
              <a:spcBef>
                <a:spcPts val="0"/>
              </a:spcBef>
            </a:pPr>
            <a:r>
              <a:rPr lang="en-US" dirty="0"/>
              <a:t>Clarifying group agreements on requirements</a:t>
            </a:r>
          </a:p>
          <a:p>
            <a:pPr>
              <a:spcBef>
                <a:spcPts val="0"/>
              </a:spcBef>
            </a:pPr>
            <a:r>
              <a:rPr lang="en-US" dirty="0"/>
              <a:t>Review of liaison from WBA (</a:t>
            </a:r>
            <a:r>
              <a:rPr lang="en-US" dirty="0">
                <a:hlinkClick r:id="rId9"/>
              </a:rPr>
              <a:t>11-21/0703r0</a:t>
            </a:r>
            <a:r>
              <a:rPr lang="en-US" dirty="0"/>
              <a:t>) is completed, analysis in: </a:t>
            </a:r>
            <a:r>
              <a:rPr lang="en-US" dirty="0">
                <a:hlinkClick r:id="rId10"/>
              </a:rPr>
              <a:t>11-21/1141r0</a:t>
            </a:r>
            <a:r>
              <a:rPr lang="en-US" dirty="0"/>
              <a:t>, and tracking document.  </a:t>
            </a:r>
          </a:p>
          <a:p>
            <a:pPr lvl="1">
              <a:spcBef>
                <a:spcPts val="0"/>
              </a:spcBef>
            </a:pPr>
            <a:r>
              <a:rPr lang="en-US" dirty="0"/>
              <a:t>Still working on response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Missed target for D0.1 out of this session, timeline update needed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hlinkClick r:id="rId11"/>
            </a:endParaRP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495800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Complete review of requirements/metrics for proposed solutions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Consider proposed solutions for impacted features/functions, and incorporate into D0.1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WBA liaison response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187496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 lvl="1">
              <a:spcBef>
                <a:spcPts val="0"/>
              </a:spcBef>
            </a:pPr>
            <a:endParaRPr lang="en-US" sz="1800" b="1" dirty="0"/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PAR approved				</a:t>
            </a:r>
            <a:r>
              <a:rPr lang="en-US" altLang="zh-CN" sz="2400" dirty="0">
                <a:highlight>
                  <a:srgbClr val="00FF00"/>
                </a:highlight>
              </a:rPr>
              <a:t>Feb 2021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First TG meeting			</a:t>
            </a:r>
            <a:r>
              <a:rPr lang="en-US" altLang="zh-CN" sz="2400" dirty="0">
                <a:highlight>
                  <a:srgbClr val="00FF00"/>
                </a:highlight>
              </a:rPr>
              <a:t>Mar 2021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D0.1 					</a:t>
            </a:r>
            <a:r>
              <a:rPr lang="en-US" altLang="zh-CN" sz="2400" dirty="0">
                <a:highlight>
                  <a:srgbClr val="FF0000"/>
                </a:highlight>
              </a:rPr>
              <a:t>Nov 2021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Initial Letter Ballot (D1.0)		Mar 2022 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Recirculation LB (D2.0)		Jul 2022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Initial SA Ballot (D3.0)			Nov 2022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Final 802.11 WG approval		Mar 2023 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802 EC approval			May 2023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 err="1"/>
              <a:t>RevCom</a:t>
            </a:r>
            <a:r>
              <a:rPr lang="en-US" altLang="zh-CN" sz="2400" dirty="0"/>
              <a:t> and SASB approval		May 2023</a:t>
            </a:r>
            <a:endParaRPr lang="en-US" sz="2400" b="1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644291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 lvl="0"/>
            <a:r>
              <a:rPr lang="en-US" sz="2800" dirty="0"/>
              <a:t>Tuesday, Dec 7, 9:00-11:00 ET</a:t>
            </a:r>
          </a:p>
          <a:p>
            <a:pPr lvl="0"/>
            <a:r>
              <a:rPr lang="en-US" sz="2800" dirty="0"/>
              <a:t>Thursday, Dec 16, 19:00-21:00 ET</a:t>
            </a:r>
          </a:p>
          <a:p>
            <a:pPr lvl="0"/>
            <a:r>
              <a:rPr lang="en-US" sz="2800" dirty="0"/>
              <a:t>Thursday, Jan 6, 19:00-21:00 ET</a:t>
            </a:r>
          </a:p>
          <a:p>
            <a:pPr lvl="0"/>
            <a:r>
              <a:rPr lang="en-US" sz="2800" dirty="0"/>
              <a:t>Tuesday, Jan 11, 9:00-11:00 ET</a:t>
            </a:r>
          </a:p>
          <a:p>
            <a:pPr lvl="0"/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January 2022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7244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Four meeting slots planned</a:t>
            </a:r>
          </a:p>
          <a:p>
            <a:pPr marL="0" indent="0">
              <a:lnSpc>
                <a:spcPct val="90000"/>
              </a:lnSpc>
              <a:buNone/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Consider “solutions” to use cases that are in 802.11 scope to resolve</a:t>
            </a:r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Formulate D0.1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12043</TotalTime>
  <Words>371</Words>
  <Application>Microsoft Office PowerPoint</Application>
  <PresentationFormat>On-screen Show (4:3)</PresentationFormat>
  <Paragraphs>85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802-11-Submission</vt:lpstr>
      <vt:lpstr>Document</vt:lpstr>
      <vt:lpstr>TGbh Closing Report </vt:lpstr>
      <vt:lpstr>Abstract</vt:lpstr>
      <vt:lpstr>Work Completed</vt:lpstr>
      <vt:lpstr>Next steps</vt:lpstr>
      <vt:lpstr>Timeline</vt:lpstr>
      <vt:lpstr>Teleconference(s)</vt:lpstr>
      <vt:lpstr>January 2022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357</cp:revision>
  <cp:lastPrinted>1998-02-10T13:28:06Z</cp:lastPrinted>
  <dcterms:created xsi:type="dcterms:W3CDTF">2009-07-15T16:38:20Z</dcterms:created>
  <dcterms:modified xsi:type="dcterms:W3CDTF">2021-11-15T17:15:26Z</dcterms:modified>
</cp:coreProperties>
</file>