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7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2021	doc.: IEEE 802.11-21/1870r0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5-06-0arc-arc-sc-agenda-nov-2021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97-00-0arc-proposal-for-new-annex-g-frame-exchange-sequence-descriptions.docx" TargetMode="External"/><Relationship Id="rId4" Type="http://schemas.openxmlformats.org/officeDocument/2006/relationships/hyperlink" Target="https://mentor.ieee.org/802.11/dcn/21/11-21-1782-01-000m-annex-g-cids-resolu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36-00-0arc-address-block-assignment-with-p802-1cq-barc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844-00-0arc-evolution-time-for-the-ieee-802-architecture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4-00-0arc-clause-6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2021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11-21/1625r6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Part 1: Replace references in main body text (to Annex G or “frame exchange sequence” in various spellings) with normative text in-place, add definition(s), etc.:</a:t>
            </a:r>
          </a:p>
          <a:p>
            <a:pPr lvl="2">
              <a:spcBef>
                <a:spcPts val="0"/>
              </a:spcBef>
            </a:pPr>
            <a:r>
              <a:rPr lang="en-US" dirty="0"/>
              <a:t>Completed. Passed Motion to support changes in </a:t>
            </a:r>
            <a:r>
              <a:rPr lang="en-US" dirty="0" err="1"/>
              <a:t>REVme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11-21/1782r1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Part 2: Create a new and more useable Annex G with a friendly notation/style and cross-references to main body text for technical details:</a:t>
            </a:r>
          </a:p>
          <a:p>
            <a:pPr lvl="2">
              <a:spcBef>
                <a:spcPts val="0"/>
              </a:spcBef>
            </a:pPr>
            <a:r>
              <a:rPr lang="en-US" dirty="0"/>
              <a:t>Proposal considered: </a:t>
            </a:r>
            <a:r>
              <a:rPr lang="en-US" dirty="0">
                <a:hlinkClick r:id="rId5"/>
              </a:rPr>
              <a:t>11-21/1797r0</a:t>
            </a:r>
            <a:r>
              <a:rPr lang="en-US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dirty="0"/>
              <a:t>Will resume on teleconferences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91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802.1CQ: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Considered overview presentation: </a:t>
            </a:r>
            <a:r>
              <a:rPr lang="en-US" sz="2000" dirty="0">
                <a:hlinkClick r:id="rId3"/>
              </a:rPr>
              <a:t>11-21/1836r0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dirty="0"/>
              <a:t>Suggested consideration by TGbi, and maybe TGbh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802.1 is “hosting” this work, with a series of Technical Plenaries, starting Dec 2, 16:00-18:00 ET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Reviewed proposal for scope of work: </a:t>
            </a:r>
            <a:r>
              <a:rPr lang="en-US" dirty="0">
                <a:solidFill>
                  <a:srgbClr val="000000"/>
                </a:solidFill>
                <a:hlinkClick r:id="rId4"/>
              </a:rPr>
              <a:t>11-21/1844r0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576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Ongoing status updates on IEEE Std 802 revision, technical work if/as appropriate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the purpose and value of Clause 6: </a:t>
            </a:r>
            <a:r>
              <a:rPr lang="en-US" dirty="0">
                <a:hlinkClick r:id="rId3"/>
              </a:rPr>
              <a:t>11-21/1774r0</a:t>
            </a:r>
            <a:r>
              <a:rPr lang="en-US" dirty="0"/>
              <a:t> 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TGbe MLO informative annex consideration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Dec 2 (Thursday): 19:00 ET, 2 hours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Dec 13 (Monday): 13:00 ET, 2 hours</a:t>
            </a:r>
            <a:endParaRPr lang="en-US" sz="3200" b="1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12262</TotalTime>
  <Words>391</Words>
  <Application>Microsoft Office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362</cp:revision>
  <cp:lastPrinted>1998-02-10T13:28:06Z</cp:lastPrinted>
  <dcterms:created xsi:type="dcterms:W3CDTF">2009-07-15T16:38:20Z</dcterms:created>
  <dcterms:modified xsi:type="dcterms:W3CDTF">2021-11-15T16:00:30Z</dcterms:modified>
</cp:coreProperties>
</file>