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sldIdLst>
    <p:sldId id="287" r:id="rId7"/>
    <p:sldId id="335" r:id="rId8"/>
    <p:sldId id="348" r:id="rId9"/>
    <p:sldId id="346" r:id="rId10"/>
    <p:sldId id="349" r:id="rId11"/>
    <p:sldId id="351" r:id="rId12"/>
    <p:sldId id="350" r:id="rId13"/>
    <p:sldId id="341" r:id="rId14"/>
    <p:sldId id="34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96"/>
  </p:normalViewPr>
  <p:slideViewPr>
    <p:cSldViewPr snapToGrid="0">
      <p:cViewPr varScale="1">
        <p:scale>
          <a:sx n="94" d="100"/>
          <a:sy n="94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1868</a:t>
            </a:r>
            <a:r>
              <a:rPr lang="en-US" sz="1800" b="1" dirty="0" smtClean="0">
                <a:cs typeface="+mn-cs"/>
              </a:rPr>
              <a:t>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July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Redundant Transmission over ML</a:t>
            </a:r>
            <a:br>
              <a:rPr lang="en-US" dirty="0" smtClean="0"/>
            </a:br>
            <a:r>
              <a:rPr lang="en-US" dirty="0" smtClean="0"/>
              <a:t> for Low </a:t>
            </a:r>
            <a:r>
              <a:rPr lang="en-US" altLang="zh-CN" dirty="0" smtClean="0"/>
              <a:t>Latency Traffic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82684"/>
              </p:ext>
            </p:extLst>
          </p:nvPr>
        </p:nvGraphicFramePr>
        <p:xfrm>
          <a:off x="2363788" y="3398838"/>
          <a:ext cx="8193087" cy="380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3" imgW="9549509" imgH="4423312" progId="Word.Document.8">
                  <p:embed/>
                </p:oleObj>
              </mc:Choice>
              <mc:Fallback>
                <p:oleObj name="Document" r:id="rId3" imgW="9549509" imgH="44233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3398838"/>
                        <a:ext cx="8193087" cy="3805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/>
              <a:t>R</a:t>
            </a:r>
            <a:r>
              <a:rPr lang="en-US" altLang="zh-CN" sz="2000" dirty="0" smtClean="0"/>
              <a:t>estricted TWT is introduced to support RTA traffic in 11be.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will work fine for periodic RTA traffic</a:t>
            </a:r>
          </a:p>
          <a:p>
            <a:pPr lvl="1"/>
            <a:endParaRPr lang="en-US" altLang="zh-CN" sz="1600" dirty="0" smtClean="0"/>
          </a:p>
          <a:p>
            <a:r>
              <a:rPr lang="en-US" sz="2000" dirty="0" smtClean="0"/>
              <a:t>Interval and data volume of RTA traffic burst changes</a:t>
            </a:r>
          </a:p>
          <a:p>
            <a:pPr lvl="1"/>
            <a:r>
              <a:rPr lang="en-US" sz="1800" dirty="0" smtClean="0"/>
              <a:t>From AP point of view, interval of DL RTA traffic </a:t>
            </a:r>
            <a:r>
              <a:rPr lang="en-US" sz="1800" dirty="0" smtClean="0"/>
              <a:t>burst </a:t>
            </a:r>
            <a:r>
              <a:rPr lang="en-US" altLang="zh-CN" sz="1800" dirty="0" smtClean="0"/>
              <a:t>to an APP in a STA</a:t>
            </a:r>
            <a:r>
              <a:rPr lang="en-US" sz="1800" dirty="0" smtClean="0"/>
              <a:t> </a:t>
            </a:r>
            <a:r>
              <a:rPr lang="en-US" sz="1800" dirty="0" smtClean="0"/>
              <a:t>is changing along with the situation of the network busy status between the AP and the peer </a:t>
            </a:r>
            <a:r>
              <a:rPr lang="en-US" sz="1800" dirty="0" smtClean="0"/>
              <a:t>point of the APP.</a:t>
            </a:r>
            <a:endParaRPr lang="en-US" sz="1800" dirty="0" smtClean="0"/>
          </a:p>
          <a:p>
            <a:pPr lvl="1"/>
            <a:r>
              <a:rPr lang="en-US" sz="1800" dirty="0" smtClean="0"/>
              <a:t>The interval and data volume of </a:t>
            </a:r>
            <a:r>
              <a:rPr lang="en-US" sz="1800" dirty="0" smtClean="0"/>
              <a:t>some RTA UL </a:t>
            </a:r>
            <a:r>
              <a:rPr lang="en-US" altLang="zh-CN" sz="1800" dirty="0" smtClean="0"/>
              <a:t>traffic burst</a:t>
            </a:r>
            <a:r>
              <a:rPr lang="en-US" sz="1800" dirty="0" smtClean="0"/>
              <a:t> may be changing along with the </a:t>
            </a:r>
            <a:r>
              <a:rPr lang="en-US" sz="1800" dirty="0" smtClean="0"/>
              <a:t>RTA </a:t>
            </a:r>
            <a:r>
              <a:rPr lang="en-US" sz="1800" dirty="0" smtClean="0"/>
              <a:t>APP </a:t>
            </a:r>
            <a:r>
              <a:rPr lang="en-US" altLang="zh-CN" sz="1800" dirty="0" smtClean="0"/>
              <a:t>runn</a:t>
            </a:r>
            <a:r>
              <a:rPr lang="en-US" sz="1800" dirty="0" smtClean="0"/>
              <a:t>ing.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rTWT</a:t>
            </a:r>
            <a:r>
              <a:rPr lang="en-US" sz="2000" dirty="0" smtClean="0"/>
              <a:t> SP needs be set long enough to cover the interval </a:t>
            </a:r>
            <a:r>
              <a:rPr lang="en-US" sz="2000" dirty="0" smtClean="0"/>
              <a:t>change </a:t>
            </a:r>
            <a:r>
              <a:rPr lang="en-US" sz="2000" dirty="0" smtClean="0"/>
              <a:t>and data volume </a:t>
            </a:r>
            <a:r>
              <a:rPr lang="en-US" sz="2000" dirty="0" smtClean="0"/>
              <a:t>change </a:t>
            </a:r>
            <a:r>
              <a:rPr lang="en-US" sz="2000" dirty="0" smtClean="0"/>
              <a:t>of RTA traffic burst to meet the low latency requirements.</a:t>
            </a:r>
          </a:p>
          <a:p>
            <a:pPr lvl="1"/>
            <a:r>
              <a:rPr lang="en-US" sz="1800" dirty="0" smtClean="0"/>
              <a:t>This leads to </a:t>
            </a:r>
            <a:r>
              <a:rPr lang="en-US" sz="1800" dirty="0" smtClean="0"/>
              <a:t>impacts </a:t>
            </a:r>
            <a:r>
              <a:rPr lang="en-US" sz="1800" dirty="0" smtClean="0"/>
              <a:t>to the BSS.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sz="2000" dirty="0" smtClean="0"/>
              <a:t>3GPP New </a:t>
            </a:r>
            <a:r>
              <a:rPr lang="en-US" sz="2000" dirty="0" smtClean="0"/>
              <a:t>Radio (5G) </a:t>
            </a:r>
            <a:r>
              <a:rPr lang="en-US" sz="2000" dirty="0" smtClean="0"/>
              <a:t>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</a:t>
            </a:r>
            <a:r>
              <a:rPr lang="en-GB" altLang="zh-CN" sz="1800" dirty="0"/>
              <a:t>being transmitted concurrently </a:t>
            </a:r>
            <a:r>
              <a:rPr lang="en-GB" altLang="zh-CN" sz="1800" dirty="0" smtClean="0"/>
              <a:t>over multiple </a:t>
            </a:r>
            <a:r>
              <a:rPr lang="en-GB" altLang="zh-CN" sz="1800" dirty="0" smtClean="0"/>
              <a:t>cells.</a:t>
            </a:r>
          </a:p>
          <a:p>
            <a:pPr lvl="1"/>
            <a:r>
              <a:rPr lang="en-GB" altLang="zh-CN" sz="1800" dirty="0" smtClean="0"/>
              <a:t>The transmission is</a:t>
            </a:r>
            <a:r>
              <a:rPr lang="en-GB" altLang="zh-CN" sz="1800" dirty="0" smtClean="0"/>
              <a:t> </a:t>
            </a:r>
            <a:r>
              <a:rPr lang="en-GB" altLang="zh-CN" sz="1800" dirty="0" smtClean="0"/>
              <a:t>stopped as soon as </a:t>
            </a:r>
            <a:r>
              <a:rPr lang="en-GB" altLang="zh-CN" sz="1800" dirty="0" smtClean="0"/>
              <a:t>one copy is </a:t>
            </a:r>
            <a:r>
              <a:rPr lang="en-GB" altLang="zh-CN" sz="1800" dirty="0" smtClean="0"/>
              <a:t>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</a:p>
          <a:p>
            <a:pPr lvl="1"/>
            <a:endParaRPr lang="en-GB" altLang="zh-CN" sz="1800" dirty="0"/>
          </a:p>
          <a:p>
            <a:r>
              <a:rPr lang="en-US" sz="2000" dirty="0" smtClean="0"/>
              <a:t>Multi-link is introduced in 11be.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1782"/>
            <a:ext cx="10363200" cy="4655127"/>
          </a:xfrm>
        </p:spPr>
        <p:txBody>
          <a:bodyPr/>
          <a:lstStyle/>
          <a:p>
            <a:r>
              <a:rPr lang="en-US" altLang="zh-CN" sz="1800" dirty="0"/>
              <a:t>To have low latency, redundant transmission over multiple links between 2 MLDs can be utilized as a supplementary to </a:t>
            </a:r>
            <a:r>
              <a:rPr lang="en-US" altLang="zh-CN" sz="1800" dirty="0" err="1"/>
              <a:t>rTWT</a:t>
            </a:r>
            <a:r>
              <a:rPr lang="en-US" altLang="zh-CN" sz="1800" dirty="0" smtClean="0"/>
              <a:t>. </a:t>
            </a:r>
          </a:p>
          <a:p>
            <a:pPr lvl="1"/>
            <a:r>
              <a:rPr lang="en-US" altLang="zh-CN" sz="1800" dirty="0" smtClean="0"/>
              <a:t>Redundant </a:t>
            </a:r>
            <a:r>
              <a:rPr lang="en-US" altLang="zh-CN" sz="1800" dirty="0"/>
              <a:t>transmission over multiple links between 2 MLDs means copies of a MPDU are being transmitted concurrently over the multiple links</a:t>
            </a:r>
            <a:r>
              <a:rPr lang="en-US" altLang="zh-CN" sz="1800" dirty="0" smtClean="0"/>
              <a:t>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/>
              <a:t>MLO fits for redundant transmission over multiple links</a:t>
            </a:r>
          </a:p>
          <a:p>
            <a:pPr lvl="1"/>
            <a:r>
              <a:rPr lang="en-US" altLang="zh-CN" sz="1800" dirty="0"/>
              <a:t>Acknowledgement across links</a:t>
            </a:r>
          </a:p>
          <a:p>
            <a:pPr lvl="1"/>
            <a:r>
              <a:rPr lang="en-US" altLang="zh-CN" sz="1800" dirty="0"/>
              <a:t>Duplication detection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To keep the impacts of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to the BSS small, 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can be set with a proper duration (which is no need to cover all RTA traffic data arrivals ) to afford </a:t>
            </a:r>
            <a:r>
              <a:rPr lang="en-US" altLang="zh-CN" sz="1800" dirty="0"/>
              <a:t>most of the RTA traffic </a:t>
            </a:r>
            <a:r>
              <a:rPr lang="en-US" altLang="zh-CN" sz="1800" dirty="0" smtClean="0"/>
              <a:t>bursts. </a:t>
            </a:r>
          </a:p>
          <a:p>
            <a:pPr lvl="1"/>
            <a:r>
              <a:rPr lang="en-US" altLang="zh-CN" sz="1800" dirty="0" smtClean="0"/>
              <a:t>RTA data that are not transmitted during the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because of late arrival or bigger data volume can be redundantly transmitted over multiple links to meet the latency requirements.</a:t>
            </a:r>
          </a:p>
          <a:p>
            <a:pPr lvl="1"/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Examples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535" y="1423309"/>
            <a:ext cx="5676356" cy="489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12291"/>
            <a:ext cx="10363200" cy="3470496"/>
          </a:xfrm>
        </p:spPr>
        <p:txBody>
          <a:bodyPr/>
          <a:lstStyle/>
          <a:p>
            <a:r>
              <a:rPr lang="en-US" altLang="zh-CN" sz="1800" dirty="0" smtClean="0"/>
              <a:t>Which data to apply redundant transmission over multiple links?</a:t>
            </a:r>
          </a:p>
          <a:p>
            <a:pPr lvl="1"/>
            <a:r>
              <a:rPr lang="en-US" altLang="zh-CN" sz="1800" dirty="0" smtClean="0"/>
              <a:t>Rules are needed to prevent abuse.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1800" dirty="0" smtClean="0"/>
              <a:t>Over which links the r</a:t>
            </a:r>
            <a:r>
              <a:rPr lang="en-US" sz="1800" dirty="0" smtClean="0"/>
              <a:t>edundant transmission is applied?</a:t>
            </a:r>
          </a:p>
          <a:p>
            <a:pPr lvl="1"/>
            <a:r>
              <a:rPr lang="en-US" sz="1800" dirty="0" smtClean="0"/>
              <a:t>TID mapped links, or subset of TID mapped </a:t>
            </a:r>
            <a:r>
              <a:rPr lang="en-US" sz="1800" dirty="0" smtClean="0"/>
              <a:t>links</a:t>
            </a:r>
          </a:p>
          <a:p>
            <a:pPr lvl="1"/>
            <a:endParaRPr lang="en-US" sz="1800" dirty="0" smtClean="0"/>
          </a:p>
          <a:p>
            <a:r>
              <a:rPr lang="en-US" sz="1800" dirty="0"/>
              <a:t>O</a:t>
            </a:r>
            <a:r>
              <a:rPr lang="en-US" sz="1800" dirty="0" smtClean="0"/>
              <a:t>thers?</a:t>
            </a:r>
            <a:endParaRPr lang="en-US" sz="1800" dirty="0"/>
          </a:p>
          <a:p>
            <a:pPr lvl="1"/>
            <a:r>
              <a:rPr lang="en-US" sz="1800" dirty="0"/>
              <a:t>M</a:t>
            </a:r>
            <a:r>
              <a:rPr lang="en-US" sz="1800" dirty="0" smtClean="0"/>
              <a:t>aximum </a:t>
            </a:r>
            <a:r>
              <a:rPr lang="en-US" sz="1800" dirty="0"/>
              <a:t>number of </a:t>
            </a:r>
            <a:r>
              <a:rPr lang="en-US" sz="1800" dirty="0" smtClean="0"/>
              <a:t>copies of the redundant transmission</a:t>
            </a:r>
          </a:p>
          <a:p>
            <a:pPr lvl="1"/>
            <a:r>
              <a:rPr lang="en-US" sz="1800" dirty="0" smtClean="0"/>
              <a:t>……</a:t>
            </a:r>
            <a:endParaRPr lang="en-US" sz="1800" dirty="0"/>
          </a:p>
          <a:p>
            <a:pPr lvl="1"/>
            <a:endParaRPr lang="en-US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898"/>
            <a:ext cx="10363200" cy="4382588"/>
          </a:xfrm>
        </p:spPr>
        <p:txBody>
          <a:bodyPr/>
          <a:lstStyle/>
          <a:p>
            <a:r>
              <a:rPr lang="en-US" altLang="zh-CN" sz="2000" dirty="0" smtClean="0"/>
              <a:t>To </a:t>
            </a:r>
            <a:r>
              <a:rPr lang="en-US" altLang="zh-CN" sz="2000" dirty="0"/>
              <a:t>keep the impacts to the BSS </a:t>
            </a:r>
            <a:r>
              <a:rPr lang="en-US" altLang="zh-CN" sz="2000" dirty="0" smtClean="0"/>
              <a:t>small, it is not good to set a long </a:t>
            </a:r>
            <a:r>
              <a:rPr lang="en-US" altLang="zh-CN" sz="2000" dirty="0" err="1" smtClean="0"/>
              <a:t>rTWT</a:t>
            </a:r>
            <a:r>
              <a:rPr lang="en-US" altLang="zh-CN" sz="2000" dirty="0" smtClean="0"/>
              <a:t> SP enough to cover </a:t>
            </a:r>
            <a:r>
              <a:rPr lang="en-US" sz="2000" dirty="0"/>
              <a:t>the interval </a:t>
            </a:r>
            <a:r>
              <a:rPr lang="en-US" sz="2000" dirty="0" smtClean="0"/>
              <a:t>change </a:t>
            </a:r>
            <a:r>
              <a:rPr lang="en-US" sz="2000" dirty="0"/>
              <a:t>and data volume </a:t>
            </a:r>
            <a:r>
              <a:rPr lang="en-US" sz="2000" dirty="0" smtClean="0"/>
              <a:t>change </a:t>
            </a:r>
            <a:r>
              <a:rPr lang="en-US" sz="2000" dirty="0"/>
              <a:t>of RTA traffic </a:t>
            </a:r>
            <a:r>
              <a:rPr lang="en-US" sz="2000" dirty="0" smtClean="0"/>
              <a:t>burst</a:t>
            </a:r>
            <a:r>
              <a:rPr lang="en-US" altLang="zh-CN" sz="2000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altLang="zh-CN" sz="2000" dirty="0" smtClean="0"/>
              <a:t>3GPP’s PDCP duplication transmission provides a method to achieve low latency, which has been proved in practice.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MLO </a:t>
            </a:r>
            <a:r>
              <a:rPr lang="en-US" altLang="zh-CN" sz="2000" dirty="0"/>
              <a:t>fits for redundant transmission over multiple </a:t>
            </a:r>
            <a:r>
              <a:rPr lang="en-US" altLang="zh-CN" sz="2000" dirty="0" smtClean="0"/>
              <a:t>links.</a:t>
            </a:r>
          </a:p>
          <a:p>
            <a:endParaRPr lang="en-US" altLang="zh-CN" sz="20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ules are needed to prevent abuse of redundant transmission over multiple links.</a:t>
            </a:r>
            <a:endParaRPr lang="en-US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/>
              <a:t>R</a:t>
            </a:r>
            <a:r>
              <a:rPr lang="en-GB" altLang="zh-CN" b="0" dirty="0" smtClean="0"/>
              <a:t>edundant transmission of MPDU over multiple links between 2 MLDs is introduced in 11be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Related rules are TBD.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introduce redundant transmission of MPDU over multiple links between 2 MLDs in 11be with TBD rules?</a:t>
            </a:r>
          </a:p>
          <a:p>
            <a:pPr lvl="1"/>
            <a:r>
              <a:rPr lang="en-US" altLang="zh-CN" dirty="0" smtClean="0"/>
              <a:t>Option 1, Yes</a:t>
            </a:r>
          </a:p>
          <a:p>
            <a:pPr lvl="1"/>
            <a:r>
              <a:rPr lang="en-US" altLang="zh-CN" b="0" dirty="0" smtClean="0"/>
              <a:t>Option 2, No</a:t>
            </a:r>
          </a:p>
          <a:p>
            <a:pPr lvl="1"/>
            <a:r>
              <a:rPr lang="en-US" altLang="zh-CN" dirty="0" smtClean="0"/>
              <a:t>Option 3, Abstain</a:t>
            </a:r>
          </a:p>
          <a:p>
            <a:pPr lvl="1"/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485f1d-aa39-44dc-9c7d-ec1e296eeb56"/>
    <ds:schemaRef ds:uri="71c5aaf6-e6ce-465b-b873-5148d2a4c10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10282</TotalTime>
  <Words>589</Words>
  <Application>Microsoft Office PowerPoint</Application>
  <PresentationFormat>宽屏</PresentationFormat>
  <Paragraphs>76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Redundant Transmission over ML  for Low Latency Traffic</vt:lpstr>
      <vt:lpstr>Background</vt:lpstr>
      <vt:lpstr>Background</vt:lpstr>
      <vt:lpstr>Discussion</vt:lpstr>
      <vt:lpstr>    Examples</vt:lpstr>
      <vt:lpstr>Considerations</vt:lpstr>
      <vt:lpstr>Conclusion</vt:lpstr>
      <vt:lpstr>Proposal</vt:lpstr>
      <vt:lpstr>SP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177</cp:revision>
  <dcterms:created xsi:type="dcterms:W3CDTF">2020-11-25T01:30:38Z</dcterms:created>
  <dcterms:modified xsi:type="dcterms:W3CDTF">2022-01-05T05:55:09Z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