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6"/>
  </p:notesMasterIdLst>
  <p:sldIdLst>
    <p:sldId id="287" r:id="rId7"/>
    <p:sldId id="335" r:id="rId8"/>
    <p:sldId id="348" r:id="rId9"/>
    <p:sldId id="346" r:id="rId10"/>
    <p:sldId id="349" r:id="rId11"/>
    <p:sldId id="351" r:id="rId12"/>
    <p:sldId id="350" r:id="rId13"/>
    <p:sldId id="341" r:id="rId14"/>
    <p:sldId id="34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6" autoAdjust="0"/>
    <p:restoredTop sz="94696"/>
  </p:normalViewPr>
  <p:slideViewPr>
    <p:cSldViewPr snapToGrid="0">
      <p:cViewPr varScale="1">
        <p:scale>
          <a:sx n="94" d="100"/>
          <a:sy n="94" d="100"/>
        </p:scale>
        <p:origin x="39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microsoft.com/office/2016/11/relationships/changesInfo" Target="changesInfos/changesInfo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2638EC85-6A27-D44A-BC25-D838A2F319A1}"/>
    <pc:docChg chg="undo custSel addSld delSld modSld modMainMaster">
      <pc:chgData name="Kasslin, Mika (Nokia - FI/Espoo)" userId="67c41d2c-4987-4500-b415-d9e92aed693c" providerId="ADAL" clId="{2638EC85-6A27-D44A-BC25-D838A2F319A1}" dt="2021-03-23T06:14:09.169" v="4558" actId="20577"/>
      <pc:docMkLst>
        <pc:docMk/>
      </pc:docMkLst>
      <pc:sldChg chg="del">
        <pc:chgData name="Kasslin, Mika (Nokia - FI/Espoo)" userId="67c41d2c-4987-4500-b415-d9e92aed693c" providerId="ADAL" clId="{2638EC85-6A27-D44A-BC25-D838A2F319A1}" dt="2021-03-22T11:06:25.115" v="1176" actId="2696"/>
        <pc:sldMkLst>
          <pc:docMk/>
          <pc:sldMk cId="31946241" sldId="282"/>
        </pc:sldMkLst>
      </pc:sldChg>
      <pc:sldChg chg="modSp mod">
        <pc:chgData name="Kasslin, Mika (Nokia - FI/Espoo)" userId="67c41d2c-4987-4500-b415-d9e92aed693c" providerId="ADAL" clId="{2638EC85-6A27-D44A-BC25-D838A2F319A1}" dt="2021-03-22T14:51:17.246" v="4520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2638EC85-6A27-D44A-BC25-D838A2F319A1}" dt="2021-03-22T14:51:17.246" v="4520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2638EC85-6A27-D44A-BC25-D838A2F319A1}" dt="2021-03-22T09:57:15.349" v="5" actId="20577"/>
          <ac:spMkLst>
            <pc:docMk/>
            <pc:sldMk cId="1226111485" sldId="287"/>
            <ac:spMk id="8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2638EC85-6A27-D44A-BC25-D838A2F319A1}" dt="2021-03-22T14:43:01.493" v="4083" actId="20577"/>
        <pc:sldMkLst>
          <pc:docMk/>
          <pc:sldMk cId="3271880493" sldId="323"/>
        </pc:sldMkLst>
        <pc:spChg chg="mod">
          <ac:chgData name="Kasslin, Mika (Nokia - FI/Espoo)" userId="67c41d2c-4987-4500-b415-d9e92aed693c" providerId="ADAL" clId="{2638EC85-6A27-D44A-BC25-D838A2F319A1}" dt="2021-03-22T14:43:01.493" v="4083" actId="20577"/>
          <ac:spMkLst>
            <pc:docMk/>
            <pc:sldMk cId="3271880493" sldId="323"/>
            <ac:spMk id="3" creationId="{F0AD7E99-457E-4542-84F8-EE86FBBA9AA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3:25.421" v="4552" actId="13926"/>
        <pc:sldMkLst>
          <pc:docMk/>
          <pc:sldMk cId="307241452" sldId="325"/>
        </pc:sldMkLst>
        <pc:spChg chg="mod">
          <ac:chgData name="Kasslin, Mika (Nokia - FI/Espoo)" userId="67c41d2c-4987-4500-b415-d9e92aed693c" providerId="ADAL" clId="{2638EC85-6A27-D44A-BC25-D838A2F319A1}" dt="2021-03-22T14:11:14.519" v="2491" actId="20577"/>
          <ac:spMkLst>
            <pc:docMk/>
            <pc:sldMk cId="307241452" sldId="325"/>
            <ac:spMk id="2" creationId="{16F21271-59CF-4C9C-AFC4-6EE38A87B808}"/>
          </ac:spMkLst>
        </pc:spChg>
        <pc:spChg chg="mod">
          <ac:chgData name="Kasslin, Mika (Nokia - FI/Espoo)" userId="67c41d2c-4987-4500-b415-d9e92aed693c" providerId="ADAL" clId="{2638EC85-6A27-D44A-BC25-D838A2F319A1}" dt="2021-03-23T06:13:25.421" v="4552" actId="13926"/>
          <ac:spMkLst>
            <pc:docMk/>
            <pc:sldMk cId="307241452" sldId="325"/>
            <ac:spMk id="3" creationId="{7CEC814B-A58D-4C87-9917-50E3D003FFB5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12:33.540" v="2493" actId="2696"/>
        <pc:sldMkLst>
          <pc:docMk/>
          <pc:sldMk cId="4050240343" sldId="326"/>
        </pc:sldMkLst>
      </pc:sldChg>
      <pc:sldChg chg="modSp mod delCm">
        <pc:chgData name="Kasslin, Mika (Nokia - FI/Espoo)" userId="67c41d2c-4987-4500-b415-d9e92aed693c" providerId="ADAL" clId="{2638EC85-6A27-D44A-BC25-D838A2F319A1}" dt="2021-03-23T06:14:09.169" v="4558" actId="20577"/>
        <pc:sldMkLst>
          <pc:docMk/>
          <pc:sldMk cId="1704975782" sldId="328"/>
        </pc:sldMkLst>
        <pc:spChg chg="mod">
          <ac:chgData name="Kasslin, Mika (Nokia - FI/Espoo)" userId="67c41d2c-4987-4500-b415-d9e92aed693c" providerId="ADAL" clId="{2638EC85-6A27-D44A-BC25-D838A2F319A1}" dt="2021-03-23T06:14:09.169" v="4558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2:01.248" v="4528" actId="13926"/>
        <pc:sldMkLst>
          <pc:docMk/>
          <pc:sldMk cId="946981746" sldId="329"/>
        </pc:sldMkLst>
        <pc:spChg chg="mod">
          <ac:chgData name="Kasslin, Mika (Nokia - FI/Espoo)" userId="67c41d2c-4987-4500-b415-d9e92aed693c" providerId="ADAL" clId="{2638EC85-6A27-D44A-BC25-D838A2F319A1}" dt="2021-03-22T14:45:59.694" v="4288" actId="20577"/>
          <ac:spMkLst>
            <pc:docMk/>
            <pc:sldMk cId="946981746" sldId="329"/>
            <ac:spMk id="2" creationId="{C8C99E19-E149-4F77-AAB2-6AF97FC5D4C0}"/>
          </ac:spMkLst>
        </pc:spChg>
        <pc:spChg chg="mod">
          <ac:chgData name="Kasslin, Mika (Nokia - FI/Espoo)" userId="67c41d2c-4987-4500-b415-d9e92aed693c" providerId="ADAL" clId="{2638EC85-6A27-D44A-BC25-D838A2F319A1}" dt="2021-03-23T06:12:01.248" v="4528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45:56.598" v="4287" actId="2696"/>
        <pc:sldMkLst>
          <pc:docMk/>
          <pc:sldMk cId="859352276" sldId="330"/>
        </pc:sldMkLst>
      </pc:sldChg>
      <pc:sldChg chg="del">
        <pc:chgData name="Kasslin, Mika (Nokia - FI/Espoo)" userId="67c41d2c-4987-4500-b415-d9e92aed693c" providerId="ADAL" clId="{2638EC85-6A27-D44A-BC25-D838A2F319A1}" dt="2021-03-22T14:12:10.374" v="2492" actId="2696"/>
        <pc:sldMkLst>
          <pc:docMk/>
          <pc:sldMk cId="1270419353" sldId="333"/>
        </pc:sldMkLst>
      </pc:sldChg>
      <pc:sldChg chg="del">
        <pc:chgData name="Kasslin, Mika (Nokia - FI/Espoo)" userId="67c41d2c-4987-4500-b415-d9e92aed693c" providerId="ADAL" clId="{2638EC85-6A27-D44A-BC25-D838A2F319A1}" dt="2021-03-22T14:35:07.061" v="3362" actId="2696"/>
        <pc:sldMkLst>
          <pc:docMk/>
          <pc:sldMk cId="1466351738" sldId="334"/>
        </pc:sldMkLst>
      </pc:sldChg>
      <pc:sldChg chg="modSp new mod delCm">
        <pc:chgData name="Kasslin, Mika (Nokia - FI/Espoo)" userId="67c41d2c-4987-4500-b415-d9e92aed693c" providerId="ADAL" clId="{2638EC85-6A27-D44A-BC25-D838A2F319A1}" dt="2021-03-23T06:11:47.753" v="4526" actId="20577"/>
        <pc:sldMkLst>
          <pc:docMk/>
          <pc:sldMk cId="1668250981" sldId="335"/>
        </pc:sldMkLst>
        <pc:spChg chg="mod">
          <ac:chgData name="Kasslin, Mika (Nokia - FI/Espoo)" userId="67c41d2c-4987-4500-b415-d9e92aed693c" providerId="ADAL" clId="{2638EC85-6A27-D44A-BC25-D838A2F319A1}" dt="2021-03-22T10:07:26.981" v="13" actId="20577"/>
          <ac:spMkLst>
            <pc:docMk/>
            <pc:sldMk cId="1668250981" sldId="335"/>
            <ac:spMk id="2" creationId="{6E040630-7F34-6C4A-AC52-4D5FF0C815E0}"/>
          </ac:spMkLst>
        </pc:spChg>
        <pc:spChg chg="mod">
          <ac:chgData name="Kasslin, Mika (Nokia - FI/Espoo)" userId="67c41d2c-4987-4500-b415-d9e92aed693c" providerId="ADAL" clId="{2638EC85-6A27-D44A-BC25-D838A2F319A1}" dt="2021-03-23T06:11:47.753" v="4526" actId="20577"/>
          <ac:spMkLst>
            <pc:docMk/>
            <pc:sldMk cId="1668250981" sldId="335"/>
            <ac:spMk id="3" creationId="{9AB3F7AA-37B4-0942-A4BA-9B890C6110A6}"/>
          </ac:spMkLst>
        </pc:spChg>
      </pc:sldChg>
      <pc:sldChg chg="modSp new mod">
        <pc:chgData name="Kasslin, Mika (Nokia - FI/Espoo)" userId="67c41d2c-4987-4500-b415-d9e92aed693c" providerId="ADAL" clId="{2638EC85-6A27-D44A-BC25-D838A2F319A1}" dt="2021-03-23T06:12:36.442" v="4546" actId="20577"/>
        <pc:sldMkLst>
          <pc:docMk/>
          <pc:sldMk cId="173697168" sldId="336"/>
        </pc:sldMkLst>
        <pc:spChg chg="mod">
          <ac:chgData name="Kasslin, Mika (Nokia - FI/Espoo)" userId="67c41d2c-4987-4500-b415-d9e92aed693c" providerId="ADAL" clId="{2638EC85-6A27-D44A-BC25-D838A2F319A1}" dt="2021-03-23T06:12:11.706" v="4539" actId="20577"/>
          <ac:spMkLst>
            <pc:docMk/>
            <pc:sldMk cId="173697168" sldId="336"/>
            <ac:spMk id="2" creationId="{408F7E1E-B272-8E4E-BA11-7CA25A76C277}"/>
          </ac:spMkLst>
        </pc:spChg>
        <pc:spChg chg="mod">
          <ac:chgData name="Kasslin, Mika (Nokia - FI/Espoo)" userId="67c41d2c-4987-4500-b415-d9e92aed693c" providerId="ADAL" clId="{2638EC85-6A27-D44A-BC25-D838A2F319A1}" dt="2021-03-23T06:12:36.442" v="4546" actId="20577"/>
          <ac:spMkLst>
            <pc:docMk/>
            <pc:sldMk cId="173697168" sldId="336"/>
            <ac:spMk id="3" creationId="{6307100D-C9E8-0944-88F5-027AB8AA8E96}"/>
          </ac:spMkLst>
        </pc:spChg>
      </pc:sldChg>
      <pc:sldMasterChg chg="modSp mod">
        <pc:chgData name="Kasslin, Mika (Nokia - FI/Espoo)" userId="67c41d2c-4987-4500-b415-d9e92aed693c" providerId="ADAL" clId="{2638EC85-6A27-D44A-BC25-D838A2F319A1}" dt="2021-03-22T14:36:45.568" v="3372" actId="20577"/>
        <pc:sldMasterMkLst>
          <pc:docMk/>
          <pc:sldMasterMk cId="539040119" sldId="2147483695"/>
        </pc:sldMasterMkLst>
        <pc:spChg chg="mod">
          <ac:chgData name="Kasslin, Mika (Nokia - FI/Espoo)" userId="67c41d2c-4987-4500-b415-d9e92aed693c" providerId="ADAL" clId="{2638EC85-6A27-D44A-BC25-D838A2F319A1}" dt="2021-03-22T14:36:45.568" v="3372" actId="20577"/>
          <ac:spMkLst>
            <pc:docMk/>
            <pc:sldMasterMk cId="539040119" sldId="2147483695"/>
            <ac:spMk id="11" creationId="{A2C1934C-D9E1-4B95-BD7A-3A16B08E8C44}"/>
          </ac:spMkLst>
        </pc:spChg>
      </pc:sldMasterChg>
    </pc:docChg>
  </pc:docChgLst>
  <pc:docChgLst>
    <pc:chgData name="Galati Giordano, Lorenzo (Nokia - DE/Stuttgart)" userId="d670983f-5ed8-4511-999e-9a574b4ae3ee" providerId="ADAL" clId="{9DBECB6D-E04A-47CF-8E95-C13E1479C5B7}"/>
    <pc:docChg chg="undo custSel modSld">
      <pc:chgData name="Galati Giordano, Lorenzo (Nokia - DE/Stuttgart)" userId="d670983f-5ed8-4511-999e-9a574b4ae3ee" providerId="ADAL" clId="{9DBECB6D-E04A-47CF-8E95-C13E1479C5B7}" dt="2021-03-22T21:29:17.237" v="305" actId="20577"/>
      <pc:docMkLst>
        <pc:docMk/>
      </pc:docMkLst>
      <pc:sldChg chg="modSp addCm modCm">
        <pc:chgData name="Galati Giordano, Lorenzo (Nokia - DE/Stuttgart)" userId="d670983f-5ed8-4511-999e-9a574b4ae3ee" providerId="ADAL" clId="{9DBECB6D-E04A-47CF-8E95-C13E1479C5B7}" dt="2021-03-22T21:21:37.924" v="256" actId="14100"/>
        <pc:sldMkLst>
          <pc:docMk/>
          <pc:sldMk cId="307241452" sldId="325"/>
        </pc:sldMkLst>
        <pc:spChg chg="mod">
          <ac:chgData name="Galati Giordano, Lorenzo (Nokia - DE/Stuttgart)" userId="d670983f-5ed8-4511-999e-9a574b4ae3ee" providerId="ADAL" clId="{9DBECB6D-E04A-47CF-8E95-C13E1479C5B7}" dt="2021-03-22T21:21:37.924" v="256" actId="14100"/>
          <ac:spMkLst>
            <pc:docMk/>
            <pc:sldMk cId="307241452" sldId="325"/>
            <ac:spMk id="3" creationId="{7CEC814B-A58D-4C87-9917-50E3D003FFB5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9:17.237" v="305" actId="20577"/>
        <pc:sldMkLst>
          <pc:docMk/>
          <pc:sldMk cId="1704975782" sldId="328"/>
        </pc:sldMkLst>
        <pc:spChg chg="mod">
          <ac:chgData name="Galati Giordano, Lorenzo (Nokia - DE/Stuttgart)" userId="d670983f-5ed8-4511-999e-9a574b4ae3ee" providerId="ADAL" clId="{9DBECB6D-E04A-47CF-8E95-C13E1479C5B7}" dt="2021-03-22T21:29:17.237" v="305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6:48.982" v="285"/>
        <pc:sldMkLst>
          <pc:docMk/>
          <pc:sldMk cId="946981746" sldId="329"/>
        </pc:sldMkLst>
        <pc:spChg chg="mod">
          <ac:chgData name="Galati Giordano, Lorenzo (Nokia - DE/Stuttgart)" userId="d670983f-5ed8-4511-999e-9a574b4ae3ee" providerId="ADAL" clId="{9DBECB6D-E04A-47CF-8E95-C13E1479C5B7}" dt="2021-03-22T21:26:32.027" v="283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modSp addCm delCm modCm">
        <pc:chgData name="Galati Giordano, Lorenzo (Nokia - DE/Stuttgart)" userId="d670983f-5ed8-4511-999e-9a574b4ae3ee" providerId="ADAL" clId="{9DBECB6D-E04A-47CF-8E95-C13E1479C5B7}" dt="2021-03-22T21:12:05.689" v="99"/>
        <pc:sldMkLst>
          <pc:docMk/>
          <pc:sldMk cId="1668250981" sldId="335"/>
        </pc:sldMkLst>
        <pc:spChg chg="mod">
          <ac:chgData name="Galati Giordano, Lorenzo (Nokia - DE/Stuttgart)" userId="d670983f-5ed8-4511-999e-9a574b4ae3ee" providerId="ADAL" clId="{9DBECB6D-E04A-47CF-8E95-C13E1479C5B7}" dt="2021-03-22T21:09:40.368" v="58" actId="20577"/>
          <ac:spMkLst>
            <pc:docMk/>
            <pc:sldMk cId="1668250981" sldId="335"/>
            <ac:spMk id="3" creationId="{9AB3F7AA-37B4-0942-A4BA-9B890C6110A6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12931" y="6475413"/>
            <a:ext cx="206466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1" y="6475413"/>
            <a:ext cx="206466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39180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802.11-2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1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1868</a:t>
            </a:r>
            <a:r>
              <a:rPr lang="en-US" sz="1800" b="1" dirty="0" smtClean="0">
                <a:cs typeface="+mn-cs"/>
              </a:rPr>
              <a:t>r</a:t>
            </a:r>
            <a:r>
              <a:rPr lang="en-US" altLang="zh-CN" sz="1800" b="1" dirty="0" smtClean="0">
                <a:cs typeface="+mn-cs"/>
              </a:rPr>
              <a:t>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4795" y="332601"/>
            <a:ext cx="14042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altLang="zh-CN" sz="1800" b="1" dirty="0" smtClean="0">
                <a:cs typeface="+mn-cs"/>
              </a:rPr>
              <a:t>July</a:t>
            </a:r>
            <a:r>
              <a:rPr lang="en-US" sz="1800" b="1" dirty="0" smtClean="0">
                <a:cs typeface="+mn-cs"/>
              </a:rPr>
              <a:t> </a:t>
            </a:r>
            <a:r>
              <a:rPr lang="en-US" sz="1800" b="1" dirty="0">
                <a:cs typeface="+mn-cs"/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Redundant Transmission over ML</a:t>
            </a:r>
            <a:br>
              <a:rPr lang="en-US" dirty="0" smtClean="0"/>
            </a:br>
            <a:r>
              <a:rPr lang="en-US" dirty="0" smtClean="0"/>
              <a:t> for Low </a:t>
            </a:r>
            <a:r>
              <a:rPr lang="en-US" altLang="zh-CN" dirty="0" smtClean="0"/>
              <a:t>Latency Traffic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2021-11-12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63037" y="6492875"/>
            <a:ext cx="2064669" cy="276999"/>
          </a:xfrm>
        </p:spPr>
        <p:txBody>
          <a:bodyPr/>
          <a:lstStyle/>
          <a:p>
            <a:r>
              <a:rPr lang="da-DK" dirty="0" smtClean="0"/>
              <a:t>Xiangxin Gu (Unisoc)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357956" y="276796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9582684"/>
              </p:ext>
            </p:extLst>
          </p:nvPr>
        </p:nvGraphicFramePr>
        <p:xfrm>
          <a:off x="2363788" y="3398838"/>
          <a:ext cx="8193087" cy="3805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0" name="Document" r:id="rId3" imgW="9549509" imgH="4423312" progId="Word.Document.8">
                  <p:embed/>
                </p:oleObj>
              </mc:Choice>
              <mc:Fallback>
                <p:oleObj name="Document" r:id="rId3" imgW="9549509" imgH="4423312" progId="Word.Document.8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3788" y="3398838"/>
                        <a:ext cx="8193087" cy="38052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08415"/>
            <a:ext cx="10363200" cy="4122964"/>
          </a:xfrm>
        </p:spPr>
        <p:txBody>
          <a:bodyPr/>
          <a:lstStyle/>
          <a:p>
            <a:r>
              <a:rPr lang="en-US" altLang="zh-CN" sz="2000" dirty="0"/>
              <a:t>R</a:t>
            </a:r>
            <a:r>
              <a:rPr lang="en-US" altLang="zh-CN" sz="2000" dirty="0" smtClean="0"/>
              <a:t>estricted TWT is introduced to support RTA traffic in 11be.</a:t>
            </a:r>
          </a:p>
          <a:p>
            <a:pPr lvl="1"/>
            <a:r>
              <a:rPr lang="en-US" altLang="zh-CN" sz="1800" dirty="0" err="1" smtClean="0"/>
              <a:t>rTWT</a:t>
            </a:r>
            <a:r>
              <a:rPr lang="en-US" altLang="zh-CN" sz="1800" dirty="0" smtClean="0"/>
              <a:t> will work fine for periodic RTA traffic</a:t>
            </a:r>
          </a:p>
          <a:p>
            <a:pPr lvl="1"/>
            <a:endParaRPr lang="en-US" altLang="zh-CN" sz="1600" dirty="0" smtClean="0"/>
          </a:p>
          <a:p>
            <a:r>
              <a:rPr lang="en-US" sz="2000" dirty="0" smtClean="0"/>
              <a:t>Interval and data volume of RTA traffic burst changes</a:t>
            </a:r>
          </a:p>
          <a:p>
            <a:pPr lvl="1"/>
            <a:r>
              <a:rPr lang="en-US" sz="1800" dirty="0" smtClean="0"/>
              <a:t>From AP point of view, interval of DL RTA traffic burst is changing along with the situation of the network busy status between the AP and the peer point.</a:t>
            </a:r>
          </a:p>
          <a:p>
            <a:pPr lvl="1"/>
            <a:r>
              <a:rPr lang="en-US" sz="1800" dirty="0" smtClean="0"/>
              <a:t>Interval of some RTA UL </a:t>
            </a:r>
            <a:r>
              <a:rPr lang="en-US" altLang="zh-CN" sz="1800" dirty="0" smtClean="0"/>
              <a:t>traffic burst</a:t>
            </a:r>
            <a:r>
              <a:rPr lang="en-US" sz="1800" dirty="0" smtClean="0"/>
              <a:t> may be changing along with the APP </a:t>
            </a:r>
            <a:r>
              <a:rPr lang="en-US" altLang="zh-CN" sz="1800" dirty="0" smtClean="0"/>
              <a:t>runn</a:t>
            </a:r>
            <a:r>
              <a:rPr lang="en-US" sz="1800" dirty="0" smtClean="0"/>
              <a:t>ing.</a:t>
            </a:r>
          </a:p>
          <a:p>
            <a:pPr lvl="1"/>
            <a:r>
              <a:rPr lang="en-US" sz="1800" dirty="0" smtClean="0"/>
              <a:t>The data volume of RTA traffic burst may be changing along with the RTA APP running.</a:t>
            </a:r>
          </a:p>
          <a:p>
            <a:endParaRPr lang="en-US" sz="2000" dirty="0" smtClean="0"/>
          </a:p>
          <a:p>
            <a:r>
              <a:rPr lang="en-US" sz="2000" dirty="0" smtClean="0"/>
              <a:t>The </a:t>
            </a:r>
            <a:r>
              <a:rPr lang="en-US" sz="2000" dirty="0" err="1" smtClean="0"/>
              <a:t>rTWT</a:t>
            </a:r>
            <a:r>
              <a:rPr lang="en-US" sz="2000" dirty="0" smtClean="0"/>
              <a:t> SP needs be set long enough to cover the interval changing and data volume changing of RTA traffic burst to meet the low latency requirements.</a:t>
            </a:r>
          </a:p>
          <a:p>
            <a:pPr lvl="1"/>
            <a:r>
              <a:rPr lang="en-US" sz="1800" dirty="0" smtClean="0"/>
              <a:t>This leads to impact to the BSS.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25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08415"/>
            <a:ext cx="10363200" cy="4122964"/>
          </a:xfrm>
        </p:spPr>
        <p:txBody>
          <a:bodyPr/>
          <a:lstStyle/>
          <a:p>
            <a:r>
              <a:rPr lang="en-US" sz="2000" dirty="0" smtClean="0"/>
              <a:t>3GPP New Radio introduces PDCP PDU duplication transmission over multiple cells for URLLC (Ultra Reliable Low Latency Communications).</a:t>
            </a:r>
          </a:p>
          <a:p>
            <a:pPr lvl="1"/>
            <a:r>
              <a:rPr lang="en-GB" altLang="zh-CN" sz="1800" dirty="0" smtClean="0"/>
              <a:t>Copies of a PDCP PDU are concurrently delivered to be transmitted over multiple cells and stopped as soon as there is a copy transmitted successfully.</a:t>
            </a:r>
          </a:p>
          <a:p>
            <a:pPr lvl="1"/>
            <a:r>
              <a:rPr lang="en-GB" altLang="zh-CN" sz="1800" dirty="0" smtClean="0"/>
              <a:t>The latency of the PDCP PDU is the latency of the copy first successfully transmitted.</a:t>
            </a:r>
          </a:p>
          <a:p>
            <a:pPr lvl="1"/>
            <a:endParaRPr lang="en-GB" altLang="zh-CN" sz="1800" dirty="0"/>
          </a:p>
          <a:p>
            <a:r>
              <a:rPr lang="en-US" sz="2000" dirty="0" smtClean="0"/>
              <a:t>Multi-link is introduced in 11be.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52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71782"/>
            <a:ext cx="10363200" cy="4655127"/>
          </a:xfrm>
        </p:spPr>
        <p:txBody>
          <a:bodyPr/>
          <a:lstStyle/>
          <a:p>
            <a:r>
              <a:rPr lang="en-US" altLang="zh-CN" sz="1800" dirty="0"/>
              <a:t>To have low latency, redundant transmission over multiple links between 2 MLDs can be utilized as a supplementary to </a:t>
            </a:r>
            <a:r>
              <a:rPr lang="en-US" altLang="zh-CN" sz="1800" dirty="0" err="1"/>
              <a:t>rTWT</a:t>
            </a:r>
            <a:r>
              <a:rPr lang="en-US" altLang="zh-CN" sz="1800" dirty="0" smtClean="0"/>
              <a:t>. </a:t>
            </a:r>
          </a:p>
          <a:p>
            <a:pPr lvl="1"/>
            <a:r>
              <a:rPr lang="en-US" altLang="zh-CN" sz="1800" dirty="0" smtClean="0"/>
              <a:t>Redundant </a:t>
            </a:r>
            <a:r>
              <a:rPr lang="en-US" altLang="zh-CN" sz="1800" dirty="0"/>
              <a:t>transmission over multiple links between 2 MLDs means copies of a MPDU are being transmitted concurrently over the multiple links</a:t>
            </a:r>
            <a:r>
              <a:rPr lang="en-US" altLang="zh-CN" sz="1800" dirty="0" smtClean="0"/>
              <a:t>.</a:t>
            </a:r>
          </a:p>
          <a:p>
            <a:pPr lvl="1"/>
            <a:endParaRPr lang="en-US" altLang="zh-CN" sz="1800" dirty="0"/>
          </a:p>
          <a:p>
            <a:r>
              <a:rPr lang="en-US" altLang="zh-CN" sz="1800" dirty="0"/>
              <a:t>MLO fits for redundant transmission over multiple links</a:t>
            </a:r>
          </a:p>
          <a:p>
            <a:pPr lvl="1"/>
            <a:r>
              <a:rPr lang="en-US" altLang="zh-CN" sz="1800" dirty="0"/>
              <a:t>Acknowledgement across links</a:t>
            </a:r>
          </a:p>
          <a:p>
            <a:pPr lvl="1"/>
            <a:r>
              <a:rPr lang="en-US" altLang="zh-CN" sz="1800" dirty="0"/>
              <a:t>Duplication detection</a:t>
            </a:r>
          </a:p>
          <a:p>
            <a:endParaRPr lang="en-US" altLang="zh-CN" sz="1800" dirty="0" smtClean="0"/>
          </a:p>
          <a:p>
            <a:r>
              <a:rPr lang="en-US" altLang="zh-CN" sz="1800" dirty="0" smtClean="0"/>
              <a:t>To keep the impacts of </a:t>
            </a:r>
            <a:r>
              <a:rPr lang="en-US" altLang="zh-CN" sz="1800" dirty="0" err="1" smtClean="0"/>
              <a:t>rTWT</a:t>
            </a:r>
            <a:r>
              <a:rPr lang="en-US" altLang="zh-CN" sz="1800" dirty="0" smtClean="0"/>
              <a:t> SP to the BSS small, </a:t>
            </a:r>
          </a:p>
          <a:p>
            <a:pPr lvl="1"/>
            <a:r>
              <a:rPr lang="en-US" altLang="zh-CN" sz="1800" dirty="0" err="1" smtClean="0"/>
              <a:t>rTWT</a:t>
            </a:r>
            <a:r>
              <a:rPr lang="en-US" altLang="zh-CN" sz="1800" dirty="0" smtClean="0"/>
              <a:t> SP can be set with a proper duration (which is no need to cover all RTA traffic data arrivals ) to afford </a:t>
            </a:r>
            <a:r>
              <a:rPr lang="en-US" altLang="zh-CN" sz="1800" dirty="0"/>
              <a:t>most of the RTA traffic </a:t>
            </a:r>
            <a:r>
              <a:rPr lang="en-US" altLang="zh-CN" sz="1800" dirty="0" smtClean="0"/>
              <a:t>bursts. </a:t>
            </a:r>
          </a:p>
          <a:p>
            <a:pPr lvl="1"/>
            <a:r>
              <a:rPr lang="en-US" altLang="zh-CN" sz="1800" dirty="0" smtClean="0"/>
              <a:t>RTA data that are not transmitted during the </a:t>
            </a:r>
            <a:r>
              <a:rPr lang="en-US" altLang="zh-CN" sz="1800" dirty="0" err="1" smtClean="0"/>
              <a:t>rTWT</a:t>
            </a:r>
            <a:r>
              <a:rPr lang="en-US" altLang="zh-CN" sz="1800" dirty="0" smtClean="0"/>
              <a:t> SP because of late arrival or bigger data volume can be redundantly transmitted over multiple links to meet the latency requirements.</a:t>
            </a:r>
          </a:p>
          <a:p>
            <a:pPr lvl="1"/>
            <a:endParaRPr lang="en-US" altLang="zh-CN" sz="18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62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    Examples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2712" y="1458142"/>
            <a:ext cx="5928360" cy="470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09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512291"/>
            <a:ext cx="10363200" cy="3470496"/>
          </a:xfrm>
        </p:spPr>
        <p:txBody>
          <a:bodyPr/>
          <a:lstStyle/>
          <a:p>
            <a:r>
              <a:rPr lang="en-US" altLang="zh-CN" sz="1800" dirty="0" smtClean="0"/>
              <a:t>Which data to apply redundant transmission over multiple links?</a:t>
            </a:r>
          </a:p>
          <a:p>
            <a:pPr lvl="1"/>
            <a:r>
              <a:rPr lang="en-US" altLang="zh-CN" sz="1800" dirty="0" smtClean="0"/>
              <a:t>Rules are needed to prevent abuse.</a:t>
            </a:r>
          </a:p>
          <a:p>
            <a:pPr lvl="1"/>
            <a:endParaRPr lang="en-US" altLang="zh-CN" sz="1800" dirty="0" smtClean="0"/>
          </a:p>
          <a:p>
            <a:r>
              <a:rPr lang="en-US" altLang="zh-CN" sz="1800" dirty="0" smtClean="0"/>
              <a:t>Over which links the r</a:t>
            </a:r>
            <a:r>
              <a:rPr lang="en-US" sz="1800" dirty="0" smtClean="0"/>
              <a:t>edundant transmission is applied?</a:t>
            </a:r>
          </a:p>
          <a:p>
            <a:pPr lvl="1"/>
            <a:r>
              <a:rPr lang="en-US" sz="1800" dirty="0" smtClean="0"/>
              <a:t>TID mapped links, or subset of TID mapped links, ……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96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52898"/>
            <a:ext cx="10363200" cy="4382588"/>
          </a:xfrm>
        </p:spPr>
        <p:txBody>
          <a:bodyPr/>
          <a:lstStyle/>
          <a:p>
            <a:r>
              <a:rPr lang="en-US" altLang="zh-CN" sz="2000" dirty="0" smtClean="0"/>
              <a:t>To </a:t>
            </a:r>
            <a:r>
              <a:rPr lang="en-US" altLang="zh-CN" sz="2000" dirty="0"/>
              <a:t>keep the impacts to the BSS </a:t>
            </a:r>
            <a:r>
              <a:rPr lang="en-US" altLang="zh-CN" sz="2000" dirty="0" smtClean="0"/>
              <a:t>small, it is not good to set a long </a:t>
            </a:r>
            <a:r>
              <a:rPr lang="en-US" altLang="zh-CN" sz="2000" dirty="0" err="1" smtClean="0"/>
              <a:t>rTWT</a:t>
            </a:r>
            <a:r>
              <a:rPr lang="en-US" altLang="zh-CN" sz="2000" dirty="0" smtClean="0"/>
              <a:t> SP enough to cover </a:t>
            </a:r>
            <a:r>
              <a:rPr lang="en-US" sz="2000" dirty="0"/>
              <a:t>the interval changing and data volume changing of RTA traffic </a:t>
            </a:r>
            <a:r>
              <a:rPr lang="en-US" sz="2000" dirty="0" smtClean="0"/>
              <a:t>burst</a:t>
            </a:r>
            <a:r>
              <a:rPr lang="en-US" altLang="zh-CN" sz="2000" dirty="0" smtClean="0"/>
              <a:t>.</a:t>
            </a:r>
          </a:p>
          <a:p>
            <a:pPr lvl="1"/>
            <a:endParaRPr lang="en-US" dirty="0" smtClean="0"/>
          </a:p>
          <a:p>
            <a:r>
              <a:rPr lang="en-US" altLang="zh-CN" sz="2000" dirty="0" smtClean="0"/>
              <a:t>3GPP’s PDCP duplication transmission provides a method to achieve low latency, which has been proved in practice.</a:t>
            </a:r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MLO </a:t>
            </a:r>
            <a:r>
              <a:rPr lang="en-US" altLang="zh-CN" sz="2000" dirty="0"/>
              <a:t>fits for redundant transmission over multiple </a:t>
            </a:r>
            <a:r>
              <a:rPr lang="en-US" altLang="zh-CN" sz="2000" dirty="0" smtClean="0"/>
              <a:t>links.</a:t>
            </a:r>
          </a:p>
          <a:p>
            <a:endParaRPr lang="en-US" altLang="zh-CN" sz="2000" dirty="0" smtClean="0"/>
          </a:p>
          <a:p>
            <a:r>
              <a:rPr lang="en-US" sz="2000" dirty="0"/>
              <a:t>R</a:t>
            </a:r>
            <a:r>
              <a:rPr lang="en-US" sz="2000" dirty="0" smtClean="0"/>
              <a:t>ules are needed to prevent abuse of redundant transmission over multiple links.</a:t>
            </a:r>
            <a:endParaRPr lang="en-US" sz="18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7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0AD7E99-457E-4542-84F8-EE86FBBA9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416629"/>
            <a:ext cx="10363200" cy="4058784"/>
          </a:xfrm>
        </p:spPr>
        <p:txBody>
          <a:bodyPr/>
          <a:lstStyle/>
          <a:p>
            <a:r>
              <a:rPr lang="en-GB" altLang="zh-CN" b="0" dirty="0"/>
              <a:t>R</a:t>
            </a:r>
            <a:r>
              <a:rPr lang="en-GB" altLang="zh-CN" b="0" dirty="0" smtClean="0"/>
              <a:t>edundant transmission of MPDU over multiple links between 2 MLDs is introduced in 11be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dirty="0" smtClean="0"/>
              <a:t>Related rules are TBD.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0773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0AD7E99-457E-4542-84F8-EE86FBBA9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65565"/>
            <a:ext cx="10363200" cy="4058784"/>
          </a:xfrm>
        </p:spPr>
        <p:txBody>
          <a:bodyPr/>
          <a:lstStyle/>
          <a:p>
            <a:r>
              <a:rPr lang="en-US" altLang="zh-CN" b="0" dirty="0" smtClean="0"/>
              <a:t>Do you support to introduce redundant transmission of MPDU over multiple links between 2 MLDs in 11be with TBD rules?</a:t>
            </a:r>
          </a:p>
          <a:p>
            <a:pPr lvl="1"/>
            <a:r>
              <a:rPr lang="en-US" altLang="zh-CN" dirty="0" smtClean="0"/>
              <a:t>Option 1, Yes</a:t>
            </a:r>
          </a:p>
          <a:p>
            <a:pPr lvl="1"/>
            <a:r>
              <a:rPr lang="en-US" altLang="zh-CN" b="0" dirty="0" smtClean="0"/>
              <a:t>Option 2, No</a:t>
            </a:r>
          </a:p>
          <a:p>
            <a:pPr lvl="1"/>
            <a:r>
              <a:rPr lang="en-US" altLang="zh-CN" dirty="0" smtClean="0"/>
              <a:t>Option 3, Abstain</a:t>
            </a:r>
          </a:p>
          <a:p>
            <a:pPr lvl="1"/>
            <a:endParaRPr lang="en-US" altLang="zh-CN" b="0" dirty="0" smtClean="0"/>
          </a:p>
        </p:txBody>
      </p:sp>
    </p:spTree>
    <p:extLst>
      <p:ext uri="{BB962C8B-B14F-4D97-AF65-F5344CB8AC3E}">
        <p14:creationId xmlns:p14="http://schemas.microsoft.com/office/powerpoint/2010/main" val="28869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D6BA9EAD-5E93-4988-B4D5-D9C514118B20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5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10128</TotalTime>
  <Words>580</Words>
  <Application>Microsoft Office PowerPoint</Application>
  <PresentationFormat>宽屏</PresentationFormat>
  <Paragraphs>72</Paragraphs>
  <Slides>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802-11-Submission</vt:lpstr>
      <vt:lpstr>Document</vt:lpstr>
      <vt:lpstr>Redundant Transmission over ML  for Low Latency Traffic</vt:lpstr>
      <vt:lpstr>Background</vt:lpstr>
      <vt:lpstr>Background</vt:lpstr>
      <vt:lpstr>Discussion</vt:lpstr>
      <vt:lpstr>    Examples</vt:lpstr>
      <vt:lpstr>Considerations</vt:lpstr>
      <vt:lpstr>Conclusion</vt:lpstr>
      <vt:lpstr>Proposal</vt:lpstr>
      <vt:lpstr>SP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>Yang, Zhijie (NSB - CN/Shanghai)</dc:creator>
  <cp:lastModifiedBy>Xiangxin Gu</cp:lastModifiedBy>
  <cp:revision>167</cp:revision>
  <dcterms:created xsi:type="dcterms:W3CDTF">2020-11-25T01:30:38Z</dcterms:created>
  <dcterms:modified xsi:type="dcterms:W3CDTF">2021-12-14T01:14:27Z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