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6"/>
  </p:sldMasterIdLst>
  <p:notesMasterIdLst>
    <p:notesMasterId r:id="rId13"/>
  </p:notesMasterIdLst>
  <p:sldIdLst>
    <p:sldId id="287" r:id="rId7"/>
    <p:sldId id="335" r:id="rId8"/>
    <p:sldId id="348" r:id="rId9"/>
    <p:sldId id="346" r:id="rId10"/>
    <p:sldId id="341" r:id="rId11"/>
    <p:sldId id="34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>
    <p:extLst>
      <p:ext uri="{19B8F6BF-5375-455C-9EA6-DF929625EA0E}">
        <p15:presenceInfo xmlns:p15="http://schemas.microsoft.com/office/powerpoint/2012/main" userId="S::zhijie.yang@nokia-sbell.com::8bf6a52e-15e5-4913-b1e1-b02a570c3884" providerId="AD"/>
      </p:ext>
    </p:extLst>
  </p:cmAuthor>
  <p:cmAuthor id="2" name="Galati Giordano, Lorenzo (Nokia - DE/Stuttgart)" initials="GGL(-D" lastIdx="9" clrIdx="1">
    <p:extLst>
      <p:ext uri="{19B8F6BF-5375-455C-9EA6-DF929625EA0E}">
        <p15:presenceInfo xmlns:p15="http://schemas.microsoft.com/office/powerpoint/2012/main" userId="S::lorenzo.galati_giordano@nokia-bell-labs.com::d670983f-5ed8-4511-999e-9a574b4ae3e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38EC85-6A27-D44A-BC25-D838A2F319A1}" v="9" dt="2021-03-23T06:12:36.4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06" autoAdjust="0"/>
    <p:restoredTop sz="94696"/>
  </p:normalViewPr>
  <p:slideViewPr>
    <p:cSldViewPr snapToGrid="0">
      <p:cViewPr varScale="1">
        <p:scale>
          <a:sx n="88" d="100"/>
          <a:sy n="88" d="100"/>
        </p:scale>
        <p:origin x="6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microsoft.com/office/2016/11/relationships/changesInfo" Target="changesInfos/changesInfo1.xml"/><Relationship Id="rId5" Type="http://schemas.openxmlformats.org/officeDocument/2006/relationships/customXml" Target="../customXml/item5.xml"/><Relationship Id="rId15" Type="http://schemas.openxmlformats.org/officeDocument/2006/relationships/presProps" Target="presProps.xml"/><Relationship Id="rId23" Type="http://schemas.microsoft.com/office/2015/10/relationships/revisionInfo" Target="revisionInfo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sslin, Mika (Nokia - FI/Espoo)" userId="67c41d2c-4987-4500-b415-d9e92aed693c" providerId="ADAL" clId="{2638EC85-6A27-D44A-BC25-D838A2F319A1}"/>
    <pc:docChg chg="undo custSel addSld delSld modSld modMainMaster">
      <pc:chgData name="Kasslin, Mika (Nokia - FI/Espoo)" userId="67c41d2c-4987-4500-b415-d9e92aed693c" providerId="ADAL" clId="{2638EC85-6A27-D44A-BC25-D838A2F319A1}" dt="2021-03-23T06:14:09.169" v="4558" actId="20577"/>
      <pc:docMkLst>
        <pc:docMk/>
      </pc:docMkLst>
      <pc:sldChg chg="del">
        <pc:chgData name="Kasslin, Mika (Nokia - FI/Espoo)" userId="67c41d2c-4987-4500-b415-d9e92aed693c" providerId="ADAL" clId="{2638EC85-6A27-D44A-BC25-D838A2F319A1}" dt="2021-03-22T11:06:25.115" v="1176" actId="2696"/>
        <pc:sldMkLst>
          <pc:docMk/>
          <pc:sldMk cId="31946241" sldId="282"/>
        </pc:sldMkLst>
      </pc:sldChg>
      <pc:sldChg chg="modSp mod">
        <pc:chgData name="Kasslin, Mika (Nokia - FI/Espoo)" userId="67c41d2c-4987-4500-b415-d9e92aed693c" providerId="ADAL" clId="{2638EC85-6A27-D44A-BC25-D838A2F319A1}" dt="2021-03-22T14:51:17.246" v="4520" actId="20577"/>
        <pc:sldMkLst>
          <pc:docMk/>
          <pc:sldMk cId="1226111485" sldId="287"/>
        </pc:sldMkLst>
        <pc:spChg chg="mod">
          <ac:chgData name="Kasslin, Mika (Nokia - FI/Espoo)" userId="67c41d2c-4987-4500-b415-d9e92aed693c" providerId="ADAL" clId="{2638EC85-6A27-D44A-BC25-D838A2F319A1}" dt="2021-03-22T14:51:17.246" v="4520" actId="20577"/>
          <ac:spMkLst>
            <pc:docMk/>
            <pc:sldMk cId="1226111485" sldId="287"/>
            <ac:spMk id="7" creationId="{00000000-0000-0000-0000-000000000000}"/>
          </ac:spMkLst>
        </pc:spChg>
        <pc:spChg chg="mod">
          <ac:chgData name="Kasslin, Mika (Nokia - FI/Espoo)" userId="67c41d2c-4987-4500-b415-d9e92aed693c" providerId="ADAL" clId="{2638EC85-6A27-D44A-BC25-D838A2F319A1}" dt="2021-03-22T09:57:15.349" v="5" actId="20577"/>
          <ac:spMkLst>
            <pc:docMk/>
            <pc:sldMk cId="1226111485" sldId="287"/>
            <ac:spMk id="8" creationId="{00000000-0000-0000-0000-000000000000}"/>
          </ac:spMkLst>
        </pc:spChg>
      </pc:sldChg>
      <pc:sldChg chg="modSp mod">
        <pc:chgData name="Kasslin, Mika (Nokia - FI/Espoo)" userId="67c41d2c-4987-4500-b415-d9e92aed693c" providerId="ADAL" clId="{2638EC85-6A27-D44A-BC25-D838A2F319A1}" dt="2021-03-22T14:43:01.493" v="4083" actId="20577"/>
        <pc:sldMkLst>
          <pc:docMk/>
          <pc:sldMk cId="3271880493" sldId="323"/>
        </pc:sldMkLst>
        <pc:spChg chg="mod">
          <ac:chgData name="Kasslin, Mika (Nokia - FI/Espoo)" userId="67c41d2c-4987-4500-b415-d9e92aed693c" providerId="ADAL" clId="{2638EC85-6A27-D44A-BC25-D838A2F319A1}" dt="2021-03-22T14:43:01.493" v="4083" actId="20577"/>
          <ac:spMkLst>
            <pc:docMk/>
            <pc:sldMk cId="3271880493" sldId="323"/>
            <ac:spMk id="3" creationId="{F0AD7E99-457E-4542-84F8-EE86FBBA9AAE}"/>
          </ac:spMkLst>
        </pc:spChg>
      </pc:sldChg>
      <pc:sldChg chg="modSp mod delCm">
        <pc:chgData name="Kasslin, Mika (Nokia - FI/Espoo)" userId="67c41d2c-4987-4500-b415-d9e92aed693c" providerId="ADAL" clId="{2638EC85-6A27-D44A-BC25-D838A2F319A1}" dt="2021-03-23T06:13:25.421" v="4552" actId="13926"/>
        <pc:sldMkLst>
          <pc:docMk/>
          <pc:sldMk cId="307241452" sldId="325"/>
        </pc:sldMkLst>
        <pc:spChg chg="mod">
          <ac:chgData name="Kasslin, Mika (Nokia - FI/Espoo)" userId="67c41d2c-4987-4500-b415-d9e92aed693c" providerId="ADAL" clId="{2638EC85-6A27-D44A-BC25-D838A2F319A1}" dt="2021-03-22T14:11:14.519" v="2491" actId="20577"/>
          <ac:spMkLst>
            <pc:docMk/>
            <pc:sldMk cId="307241452" sldId="325"/>
            <ac:spMk id="2" creationId="{16F21271-59CF-4C9C-AFC4-6EE38A87B808}"/>
          </ac:spMkLst>
        </pc:spChg>
        <pc:spChg chg="mod">
          <ac:chgData name="Kasslin, Mika (Nokia - FI/Espoo)" userId="67c41d2c-4987-4500-b415-d9e92aed693c" providerId="ADAL" clId="{2638EC85-6A27-D44A-BC25-D838A2F319A1}" dt="2021-03-23T06:13:25.421" v="4552" actId="13926"/>
          <ac:spMkLst>
            <pc:docMk/>
            <pc:sldMk cId="307241452" sldId="325"/>
            <ac:spMk id="3" creationId="{7CEC814B-A58D-4C87-9917-50E3D003FFB5}"/>
          </ac:spMkLst>
        </pc:spChg>
      </pc:sldChg>
      <pc:sldChg chg="del">
        <pc:chgData name="Kasslin, Mika (Nokia - FI/Espoo)" userId="67c41d2c-4987-4500-b415-d9e92aed693c" providerId="ADAL" clId="{2638EC85-6A27-D44A-BC25-D838A2F319A1}" dt="2021-03-22T14:12:33.540" v="2493" actId="2696"/>
        <pc:sldMkLst>
          <pc:docMk/>
          <pc:sldMk cId="4050240343" sldId="326"/>
        </pc:sldMkLst>
      </pc:sldChg>
      <pc:sldChg chg="modSp mod delCm">
        <pc:chgData name="Kasslin, Mika (Nokia - FI/Espoo)" userId="67c41d2c-4987-4500-b415-d9e92aed693c" providerId="ADAL" clId="{2638EC85-6A27-D44A-BC25-D838A2F319A1}" dt="2021-03-23T06:14:09.169" v="4558" actId="20577"/>
        <pc:sldMkLst>
          <pc:docMk/>
          <pc:sldMk cId="1704975782" sldId="328"/>
        </pc:sldMkLst>
        <pc:spChg chg="mod">
          <ac:chgData name="Kasslin, Mika (Nokia - FI/Espoo)" userId="67c41d2c-4987-4500-b415-d9e92aed693c" providerId="ADAL" clId="{2638EC85-6A27-D44A-BC25-D838A2F319A1}" dt="2021-03-23T06:14:09.169" v="4558" actId="20577"/>
          <ac:spMkLst>
            <pc:docMk/>
            <pc:sldMk cId="1704975782" sldId="328"/>
            <ac:spMk id="3" creationId="{ECEA9D24-A78C-4EE3-B985-D637FB4B049E}"/>
          </ac:spMkLst>
        </pc:spChg>
      </pc:sldChg>
      <pc:sldChg chg="modSp mod delCm">
        <pc:chgData name="Kasslin, Mika (Nokia - FI/Espoo)" userId="67c41d2c-4987-4500-b415-d9e92aed693c" providerId="ADAL" clId="{2638EC85-6A27-D44A-BC25-D838A2F319A1}" dt="2021-03-23T06:12:01.248" v="4528" actId="13926"/>
        <pc:sldMkLst>
          <pc:docMk/>
          <pc:sldMk cId="946981746" sldId="329"/>
        </pc:sldMkLst>
        <pc:spChg chg="mod">
          <ac:chgData name="Kasslin, Mika (Nokia - FI/Espoo)" userId="67c41d2c-4987-4500-b415-d9e92aed693c" providerId="ADAL" clId="{2638EC85-6A27-D44A-BC25-D838A2F319A1}" dt="2021-03-22T14:45:59.694" v="4288" actId="20577"/>
          <ac:spMkLst>
            <pc:docMk/>
            <pc:sldMk cId="946981746" sldId="329"/>
            <ac:spMk id="2" creationId="{C8C99E19-E149-4F77-AAB2-6AF97FC5D4C0}"/>
          </ac:spMkLst>
        </pc:spChg>
        <pc:spChg chg="mod">
          <ac:chgData name="Kasslin, Mika (Nokia - FI/Espoo)" userId="67c41d2c-4987-4500-b415-d9e92aed693c" providerId="ADAL" clId="{2638EC85-6A27-D44A-BC25-D838A2F319A1}" dt="2021-03-23T06:12:01.248" v="4528" actId="13926"/>
          <ac:spMkLst>
            <pc:docMk/>
            <pc:sldMk cId="946981746" sldId="329"/>
            <ac:spMk id="3" creationId="{8AC043C6-3D3A-4A97-97BC-1BADDB37B11F}"/>
          </ac:spMkLst>
        </pc:spChg>
      </pc:sldChg>
      <pc:sldChg chg="del">
        <pc:chgData name="Kasslin, Mika (Nokia - FI/Espoo)" userId="67c41d2c-4987-4500-b415-d9e92aed693c" providerId="ADAL" clId="{2638EC85-6A27-D44A-BC25-D838A2F319A1}" dt="2021-03-22T14:45:56.598" v="4287" actId="2696"/>
        <pc:sldMkLst>
          <pc:docMk/>
          <pc:sldMk cId="859352276" sldId="330"/>
        </pc:sldMkLst>
      </pc:sldChg>
      <pc:sldChg chg="del">
        <pc:chgData name="Kasslin, Mika (Nokia - FI/Espoo)" userId="67c41d2c-4987-4500-b415-d9e92aed693c" providerId="ADAL" clId="{2638EC85-6A27-D44A-BC25-D838A2F319A1}" dt="2021-03-22T14:12:10.374" v="2492" actId="2696"/>
        <pc:sldMkLst>
          <pc:docMk/>
          <pc:sldMk cId="1270419353" sldId="333"/>
        </pc:sldMkLst>
      </pc:sldChg>
      <pc:sldChg chg="del">
        <pc:chgData name="Kasslin, Mika (Nokia - FI/Espoo)" userId="67c41d2c-4987-4500-b415-d9e92aed693c" providerId="ADAL" clId="{2638EC85-6A27-D44A-BC25-D838A2F319A1}" dt="2021-03-22T14:35:07.061" v="3362" actId="2696"/>
        <pc:sldMkLst>
          <pc:docMk/>
          <pc:sldMk cId="1466351738" sldId="334"/>
        </pc:sldMkLst>
      </pc:sldChg>
      <pc:sldChg chg="modSp new mod delCm">
        <pc:chgData name="Kasslin, Mika (Nokia - FI/Espoo)" userId="67c41d2c-4987-4500-b415-d9e92aed693c" providerId="ADAL" clId="{2638EC85-6A27-D44A-BC25-D838A2F319A1}" dt="2021-03-23T06:11:47.753" v="4526" actId="20577"/>
        <pc:sldMkLst>
          <pc:docMk/>
          <pc:sldMk cId="1668250981" sldId="335"/>
        </pc:sldMkLst>
        <pc:spChg chg="mod">
          <ac:chgData name="Kasslin, Mika (Nokia - FI/Espoo)" userId="67c41d2c-4987-4500-b415-d9e92aed693c" providerId="ADAL" clId="{2638EC85-6A27-D44A-BC25-D838A2F319A1}" dt="2021-03-22T10:07:26.981" v="13" actId="20577"/>
          <ac:spMkLst>
            <pc:docMk/>
            <pc:sldMk cId="1668250981" sldId="335"/>
            <ac:spMk id="2" creationId="{6E040630-7F34-6C4A-AC52-4D5FF0C815E0}"/>
          </ac:spMkLst>
        </pc:spChg>
        <pc:spChg chg="mod">
          <ac:chgData name="Kasslin, Mika (Nokia - FI/Espoo)" userId="67c41d2c-4987-4500-b415-d9e92aed693c" providerId="ADAL" clId="{2638EC85-6A27-D44A-BC25-D838A2F319A1}" dt="2021-03-23T06:11:47.753" v="4526" actId="20577"/>
          <ac:spMkLst>
            <pc:docMk/>
            <pc:sldMk cId="1668250981" sldId="335"/>
            <ac:spMk id="3" creationId="{9AB3F7AA-37B4-0942-A4BA-9B890C6110A6}"/>
          </ac:spMkLst>
        </pc:spChg>
      </pc:sldChg>
      <pc:sldChg chg="modSp new mod">
        <pc:chgData name="Kasslin, Mika (Nokia - FI/Espoo)" userId="67c41d2c-4987-4500-b415-d9e92aed693c" providerId="ADAL" clId="{2638EC85-6A27-D44A-BC25-D838A2F319A1}" dt="2021-03-23T06:12:36.442" v="4546" actId="20577"/>
        <pc:sldMkLst>
          <pc:docMk/>
          <pc:sldMk cId="173697168" sldId="336"/>
        </pc:sldMkLst>
        <pc:spChg chg="mod">
          <ac:chgData name="Kasslin, Mika (Nokia - FI/Espoo)" userId="67c41d2c-4987-4500-b415-d9e92aed693c" providerId="ADAL" clId="{2638EC85-6A27-D44A-BC25-D838A2F319A1}" dt="2021-03-23T06:12:11.706" v="4539" actId="20577"/>
          <ac:spMkLst>
            <pc:docMk/>
            <pc:sldMk cId="173697168" sldId="336"/>
            <ac:spMk id="2" creationId="{408F7E1E-B272-8E4E-BA11-7CA25A76C277}"/>
          </ac:spMkLst>
        </pc:spChg>
        <pc:spChg chg="mod">
          <ac:chgData name="Kasslin, Mika (Nokia - FI/Espoo)" userId="67c41d2c-4987-4500-b415-d9e92aed693c" providerId="ADAL" clId="{2638EC85-6A27-D44A-BC25-D838A2F319A1}" dt="2021-03-23T06:12:36.442" v="4546" actId="20577"/>
          <ac:spMkLst>
            <pc:docMk/>
            <pc:sldMk cId="173697168" sldId="336"/>
            <ac:spMk id="3" creationId="{6307100D-C9E8-0944-88F5-027AB8AA8E96}"/>
          </ac:spMkLst>
        </pc:spChg>
      </pc:sldChg>
      <pc:sldMasterChg chg="modSp mod">
        <pc:chgData name="Kasslin, Mika (Nokia - FI/Espoo)" userId="67c41d2c-4987-4500-b415-d9e92aed693c" providerId="ADAL" clId="{2638EC85-6A27-D44A-BC25-D838A2F319A1}" dt="2021-03-22T14:36:45.568" v="3372" actId="20577"/>
        <pc:sldMasterMkLst>
          <pc:docMk/>
          <pc:sldMasterMk cId="539040119" sldId="2147483695"/>
        </pc:sldMasterMkLst>
        <pc:spChg chg="mod">
          <ac:chgData name="Kasslin, Mika (Nokia - FI/Espoo)" userId="67c41d2c-4987-4500-b415-d9e92aed693c" providerId="ADAL" clId="{2638EC85-6A27-D44A-BC25-D838A2F319A1}" dt="2021-03-22T14:36:45.568" v="3372" actId="20577"/>
          <ac:spMkLst>
            <pc:docMk/>
            <pc:sldMasterMk cId="539040119" sldId="2147483695"/>
            <ac:spMk id="11" creationId="{A2C1934C-D9E1-4B95-BD7A-3A16B08E8C44}"/>
          </ac:spMkLst>
        </pc:spChg>
      </pc:sldMasterChg>
    </pc:docChg>
  </pc:docChgLst>
  <pc:docChgLst>
    <pc:chgData name="Galati Giordano, Lorenzo (Nokia - DE/Stuttgart)" userId="d670983f-5ed8-4511-999e-9a574b4ae3ee" providerId="ADAL" clId="{9DBECB6D-E04A-47CF-8E95-C13E1479C5B7}"/>
    <pc:docChg chg="undo custSel modSld">
      <pc:chgData name="Galati Giordano, Lorenzo (Nokia - DE/Stuttgart)" userId="d670983f-5ed8-4511-999e-9a574b4ae3ee" providerId="ADAL" clId="{9DBECB6D-E04A-47CF-8E95-C13E1479C5B7}" dt="2021-03-22T21:29:17.237" v="305" actId="20577"/>
      <pc:docMkLst>
        <pc:docMk/>
      </pc:docMkLst>
      <pc:sldChg chg="modSp addCm modCm">
        <pc:chgData name="Galati Giordano, Lorenzo (Nokia - DE/Stuttgart)" userId="d670983f-5ed8-4511-999e-9a574b4ae3ee" providerId="ADAL" clId="{9DBECB6D-E04A-47CF-8E95-C13E1479C5B7}" dt="2021-03-22T21:21:37.924" v="256" actId="14100"/>
        <pc:sldMkLst>
          <pc:docMk/>
          <pc:sldMk cId="307241452" sldId="325"/>
        </pc:sldMkLst>
        <pc:spChg chg="mod">
          <ac:chgData name="Galati Giordano, Lorenzo (Nokia - DE/Stuttgart)" userId="d670983f-5ed8-4511-999e-9a574b4ae3ee" providerId="ADAL" clId="{9DBECB6D-E04A-47CF-8E95-C13E1479C5B7}" dt="2021-03-22T21:21:37.924" v="256" actId="14100"/>
          <ac:spMkLst>
            <pc:docMk/>
            <pc:sldMk cId="307241452" sldId="325"/>
            <ac:spMk id="3" creationId="{7CEC814B-A58D-4C87-9917-50E3D003FFB5}"/>
          </ac:spMkLst>
        </pc:spChg>
      </pc:sldChg>
      <pc:sldChg chg="modSp addCm modCm">
        <pc:chgData name="Galati Giordano, Lorenzo (Nokia - DE/Stuttgart)" userId="d670983f-5ed8-4511-999e-9a574b4ae3ee" providerId="ADAL" clId="{9DBECB6D-E04A-47CF-8E95-C13E1479C5B7}" dt="2021-03-22T21:29:17.237" v="305" actId="20577"/>
        <pc:sldMkLst>
          <pc:docMk/>
          <pc:sldMk cId="1704975782" sldId="328"/>
        </pc:sldMkLst>
        <pc:spChg chg="mod">
          <ac:chgData name="Galati Giordano, Lorenzo (Nokia - DE/Stuttgart)" userId="d670983f-5ed8-4511-999e-9a574b4ae3ee" providerId="ADAL" clId="{9DBECB6D-E04A-47CF-8E95-C13E1479C5B7}" dt="2021-03-22T21:29:17.237" v="305" actId="20577"/>
          <ac:spMkLst>
            <pc:docMk/>
            <pc:sldMk cId="1704975782" sldId="328"/>
            <ac:spMk id="3" creationId="{ECEA9D24-A78C-4EE3-B985-D637FB4B049E}"/>
          </ac:spMkLst>
        </pc:spChg>
      </pc:sldChg>
      <pc:sldChg chg="modSp addCm modCm">
        <pc:chgData name="Galati Giordano, Lorenzo (Nokia - DE/Stuttgart)" userId="d670983f-5ed8-4511-999e-9a574b4ae3ee" providerId="ADAL" clId="{9DBECB6D-E04A-47CF-8E95-C13E1479C5B7}" dt="2021-03-22T21:26:48.982" v="285"/>
        <pc:sldMkLst>
          <pc:docMk/>
          <pc:sldMk cId="946981746" sldId="329"/>
        </pc:sldMkLst>
        <pc:spChg chg="mod">
          <ac:chgData name="Galati Giordano, Lorenzo (Nokia - DE/Stuttgart)" userId="d670983f-5ed8-4511-999e-9a574b4ae3ee" providerId="ADAL" clId="{9DBECB6D-E04A-47CF-8E95-C13E1479C5B7}" dt="2021-03-22T21:26:32.027" v="283" actId="13926"/>
          <ac:spMkLst>
            <pc:docMk/>
            <pc:sldMk cId="946981746" sldId="329"/>
            <ac:spMk id="3" creationId="{8AC043C6-3D3A-4A97-97BC-1BADDB37B11F}"/>
          </ac:spMkLst>
        </pc:spChg>
      </pc:sldChg>
      <pc:sldChg chg="modSp addCm delCm modCm">
        <pc:chgData name="Galati Giordano, Lorenzo (Nokia - DE/Stuttgart)" userId="d670983f-5ed8-4511-999e-9a574b4ae3ee" providerId="ADAL" clId="{9DBECB6D-E04A-47CF-8E95-C13E1479C5B7}" dt="2021-03-22T21:12:05.689" v="99"/>
        <pc:sldMkLst>
          <pc:docMk/>
          <pc:sldMk cId="1668250981" sldId="335"/>
        </pc:sldMkLst>
        <pc:spChg chg="mod">
          <ac:chgData name="Galati Giordano, Lorenzo (Nokia - DE/Stuttgart)" userId="d670983f-5ed8-4511-999e-9a574b4ae3ee" providerId="ADAL" clId="{9DBECB6D-E04A-47CF-8E95-C13E1479C5B7}" dt="2021-03-22T21:09:40.368" v="58" actId="20577"/>
          <ac:spMkLst>
            <pc:docMk/>
            <pc:sldMk cId="1668250981" sldId="335"/>
            <ac:spMk id="3" creationId="{9AB3F7AA-37B4-0942-A4BA-9B890C6110A6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B62240-A291-45F9-A4E0-572AF6DA2E6A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98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1C64368-854D-423B-97FE-C1F9057ABE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12931" y="6475413"/>
            <a:ext cx="206466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869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693DD52-9E3C-4CC6-A851-C36412513D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71073" y="6481446"/>
            <a:ext cx="206466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673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C217227-89F8-4966-92E8-2143456E9A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71073" y="6481446"/>
            <a:ext cx="206466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2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D118173-C57E-46C0-86C7-1CB2A31666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71072" y="6481446"/>
            <a:ext cx="206466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314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A71A064-56DD-49D7-8F4A-22B8971C13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71073" y="6481446"/>
            <a:ext cx="206466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135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7C9B283-3C2D-4930-9837-12D0B1DD26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71073" y="6481446"/>
            <a:ext cx="206466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883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B035A0E9-1259-435A-BE48-75B6022EE8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71073" y="6481446"/>
            <a:ext cx="206466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025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EA74DC-082D-44B5-9607-119709ED6A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71073" y="6481446"/>
            <a:ext cx="206466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745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483A17-BCB3-4A3C-8CAE-E2A30964D7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71073" y="6481446"/>
            <a:ext cx="206466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980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90CAFB4-EB9F-401B-A1F8-18FCE0B897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71073" y="6481446"/>
            <a:ext cx="206466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511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D49D1F4-56A5-440D-A440-15DEF2D47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71073" y="6481446"/>
            <a:ext cx="206466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115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327231" y="6475413"/>
            <a:ext cx="206466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39180" y="332601"/>
            <a:ext cx="33214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</a:t>
            </a:r>
            <a:r>
              <a:rPr lang="en-GB" alt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802.11-2</a:t>
            </a:r>
            <a:r>
              <a:rPr lang="en-US" altLang="zh-CN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1</a:t>
            </a:r>
            <a:r>
              <a:rPr lang="en-GB" alt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/</a:t>
            </a:r>
            <a:r>
              <a:rPr lang="en-US" altLang="zh-CN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1868</a:t>
            </a:r>
            <a:r>
              <a:rPr lang="en-US" sz="1800" b="1" dirty="0" smtClean="0">
                <a:cs typeface="+mn-cs"/>
              </a:rPr>
              <a:t>r</a:t>
            </a:r>
            <a:r>
              <a:rPr lang="en-US" altLang="zh-CN" sz="1800" b="1" dirty="0" smtClean="0">
                <a:cs typeface="+mn-cs"/>
              </a:rPr>
              <a:t>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A2C1934C-D9E1-4B95-BD7A-3A16B08E8C4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84795" y="332601"/>
            <a:ext cx="14042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altLang="zh-CN" sz="1800" b="1" dirty="0" smtClean="0">
                <a:cs typeface="+mn-cs"/>
              </a:rPr>
              <a:t>July</a:t>
            </a:r>
            <a:r>
              <a:rPr lang="en-US" sz="1800" b="1" dirty="0" smtClean="0">
                <a:cs typeface="+mn-cs"/>
              </a:rPr>
              <a:t> </a:t>
            </a:r>
            <a:r>
              <a:rPr lang="en-US" sz="1800" b="1" dirty="0">
                <a:cs typeface="+mn-cs"/>
              </a:rPr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539040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29217" y="514928"/>
            <a:ext cx="10363200" cy="1470025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Redundant Transmission over ML</a:t>
            </a:r>
            <a:br>
              <a:rPr lang="en-US" dirty="0" smtClean="0"/>
            </a:br>
            <a:r>
              <a:rPr lang="en-US" dirty="0" smtClean="0"/>
              <a:t> for Low </a:t>
            </a:r>
            <a:r>
              <a:rPr lang="en-US" altLang="zh-CN" dirty="0" smtClean="0"/>
              <a:t>Latency Traffic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52208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2021-11-12</a:t>
            </a:r>
            <a:endParaRPr lang="en-GB" sz="2000" b="0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03006" y="6492875"/>
            <a:ext cx="2743200" cy="365125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12" name="页脚占位符 4">
            <a:extLst>
              <a:ext uri="{FF2B5EF4-FFF2-40B4-BE49-F238E27FC236}">
                <a16:creationId xmlns:a16="http://schemas.microsoft.com/office/drawing/2014/main" id="{75BF2F47-7382-4FD2-8C90-3E69AFED0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63037" y="6492875"/>
            <a:ext cx="2064669" cy="276999"/>
          </a:xfrm>
        </p:spPr>
        <p:txBody>
          <a:bodyPr/>
          <a:lstStyle/>
          <a:p>
            <a:r>
              <a:rPr lang="da-DK" dirty="0" smtClean="0"/>
              <a:t>Xiangxin Gu (Unisoc)</a:t>
            </a:r>
            <a:endParaRPr lang="en-GB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2357956" y="276796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9582684"/>
              </p:ext>
            </p:extLst>
          </p:nvPr>
        </p:nvGraphicFramePr>
        <p:xfrm>
          <a:off x="2363788" y="3398838"/>
          <a:ext cx="8193087" cy="3805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7" name="Document" r:id="rId3" imgW="9549509" imgH="4423312" progId="Word.Document.8">
                  <p:embed/>
                </p:oleObj>
              </mc:Choice>
              <mc:Fallback>
                <p:oleObj name="Document" r:id="rId3" imgW="9549509" imgH="4423312" progId="Word.Document.8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3788" y="3398838"/>
                        <a:ext cx="8193087" cy="38052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611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08415"/>
            <a:ext cx="10363200" cy="4122964"/>
          </a:xfrm>
        </p:spPr>
        <p:txBody>
          <a:bodyPr/>
          <a:lstStyle/>
          <a:p>
            <a:r>
              <a:rPr lang="en-US" altLang="zh-CN" sz="2000" dirty="0"/>
              <a:t>R</a:t>
            </a:r>
            <a:r>
              <a:rPr lang="en-US" altLang="zh-CN" sz="2000" dirty="0" smtClean="0"/>
              <a:t>estricted TWT is introduced to support RTA traffic in 11be.</a:t>
            </a:r>
          </a:p>
          <a:p>
            <a:pPr lvl="1"/>
            <a:r>
              <a:rPr lang="en-US" altLang="zh-CN" sz="1800" dirty="0" err="1" smtClean="0"/>
              <a:t>rTWT</a:t>
            </a:r>
            <a:r>
              <a:rPr lang="en-US" altLang="zh-CN" sz="1800" dirty="0" smtClean="0"/>
              <a:t> will work fine for periodic RTA traffic</a:t>
            </a:r>
          </a:p>
          <a:p>
            <a:pPr lvl="1"/>
            <a:endParaRPr lang="en-US" altLang="zh-CN" sz="1600" dirty="0" smtClean="0"/>
          </a:p>
          <a:p>
            <a:r>
              <a:rPr lang="en-US" sz="2000" dirty="0" smtClean="0"/>
              <a:t>From AP point of view, interval of DL RTA traffic burst is changing along with the situation of the network busy status between the AP and the peer point.</a:t>
            </a:r>
          </a:p>
          <a:p>
            <a:r>
              <a:rPr lang="en-US" sz="2000" dirty="0" smtClean="0"/>
              <a:t>Interval of some RTA UL </a:t>
            </a:r>
            <a:r>
              <a:rPr lang="en-US" altLang="zh-CN" sz="2000" dirty="0" smtClean="0"/>
              <a:t>traffic burst</a:t>
            </a:r>
            <a:r>
              <a:rPr lang="en-US" sz="2000" dirty="0" smtClean="0"/>
              <a:t> may be changing along with the APP </a:t>
            </a:r>
            <a:r>
              <a:rPr lang="en-US" altLang="zh-CN" sz="2000" dirty="0" smtClean="0"/>
              <a:t>runn</a:t>
            </a:r>
            <a:r>
              <a:rPr lang="en-US" sz="2000" dirty="0" smtClean="0"/>
              <a:t>ing.</a:t>
            </a:r>
          </a:p>
          <a:p>
            <a:r>
              <a:rPr lang="en-US" sz="2000" dirty="0" smtClean="0"/>
              <a:t>The data volume of RTA traffic burst may be changing along with the RTA APP running.</a:t>
            </a:r>
          </a:p>
          <a:p>
            <a:endParaRPr lang="en-US" sz="2000" dirty="0" smtClean="0"/>
          </a:p>
          <a:p>
            <a:r>
              <a:rPr lang="en-US" sz="2000" dirty="0" smtClean="0"/>
              <a:t>The </a:t>
            </a:r>
            <a:r>
              <a:rPr lang="en-US" sz="2000" dirty="0" err="1" smtClean="0"/>
              <a:t>rTWT</a:t>
            </a:r>
            <a:r>
              <a:rPr lang="en-US" sz="2000" dirty="0" smtClean="0"/>
              <a:t> SP should be set long enough to cover the interval changing or data volume of RTA traffic changing to meet the low latency requirements.</a:t>
            </a:r>
          </a:p>
          <a:p>
            <a:pPr lvl="1"/>
            <a:r>
              <a:rPr lang="en-US" sz="1800" dirty="0" smtClean="0"/>
              <a:t>This leads to impact to the BSS.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71072" y="6481446"/>
            <a:ext cx="2064669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25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08415"/>
            <a:ext cx="10363200" cy="4122964"/>
          </a:xfrm>
        </p:spPr>
        <p:txBody>
          <a:bodyPr/>
          <a:lstStyle/>
          <a:p>
            <a:r>
              <a:rPr lang="en-US" sz="2000" dirty="0" smtClean="0"/>
              <a:t>3GPP New Radio introduces PDCP PDU duplication transmission over multiple cells for URLLC (Ultra Reliable Low Latency Communications).</a:t>
            </a:r>
          </a:p>
          <a:p>
            <a:pPr lvl="1"/>
            <a:r>
              <a:rPr lang="en-GB" altLang="zh-CN" sz="1800" dirty="0" smtClean="0"/>
              <a:t>Copies of a PDCP PDU are concurrently delivered to be transmitted over multiple cells and stopped as soon as there is a copy transmitted successfully.</a:t>
            </a:r>
          </a:p>
          <a:p>
            <a:pPr lvl="1"/>
            <a:r>
              <a:rPr lang="en-GB" altLang="zh-CN" sz="1800" dirty="0" smtClean="0"/>
              <a:t>The latency of the PDCP PDU is the latency of the copy first successfully transmitted.</a:t>
            </a:r>
          </a:p>
          <a:p>
            <a:pPr lvl="1"/>
            <a:endParaRPr lang="en-GB" altLang="zh-CN" sz="1800" dirty="0"/>
          </a:p>
          <a:p>
            <a:r>
              <a:rPr lang="en-US" sz="2000" dirty="0" smtClean="0"/>
              <a:t>Multi-link </a:t>
            </a:r>
            <a:r>
              <a:rPr lang="en-US" sz="2000" dirty="0"/>
              <a:t>is introduced in 11be</a:t>
            </a:r>
            <a:r>
              <a:rPr lang="en-US" sz="2000" dirty="0" smtClean="0"/>
              <a:t>.</a:t>
            </a:r>
          </a:p>
          <a:p>
            <a:pPr lvl="1"/>
            <a:r>
              <a:rPr lang="en-US" sz="1800" dirty="0" smtClean="0"/>
              <a:t>To have low latency, redundant transmission over multiple links between 2 MLDs can be utilized as a supplementary to </a:t>
            </a:r>
            <a:r>
              <a:rPr lang="en-US" sz="1800" dirty="0" err="1" smtClean="0"/>
              <a:t>rTWT</a:t>
            </a:r>
            <a:r>
              <a:rPr lang="en-US" sz="1800" dirty="0" smtClean="0"/>
              <a:t>.</a:t>
            </a:r>
          </a:p>
          <a:p>
            <a:pPr lvl="1"/>
            <a:r>
              <a:rPr lang="en-US" sz="1800" dirty="0" smtClean="0"/>
              <a:t>Redundant transmission over multiple links between 2 MLDs means copies of a MPDU are transmitted concurrently over multiple links between 2 MLDs.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71072" y="6481446"/>
            <a:ext cx="2064669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52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52898"/>
            <a:ext cx="10363200" cy="4382588"/>
          </a:xfrm>
        </p:spPr>
        <p:txBody>
          <a:bodyPr/>
          <a:lstStyle/>
          <a:p>
            <a:r>
              <a:rPr lang="en-US" altLang="zh-CN" sz="1800" dirty="0" err="1" smtClean="0"/>
              <a:t>rTWT</a:t>
            </a:r>
            <a:r>
              <a:rPr lang="en-US" altLang="zh-CN" sz="1800" dirty="0" smtClean="0"/>
              <a:t> SP can be set with a proper duration to afford </a:t>
            </a:r>
            <a:r>
              <a:rPr lang="en-US" altLang="zh-CN" sz="1800" dirty="0"/>
              <a:t>most of the RTA traffic </a:t>
            </a:r>
            <a:r>
              <a:rPr lang="en-US" altLang="zh-CN" sz="1800" dirty="0" smtClean="0"/>
              <a:t>bursts </a:t>
            </a:r>
            <a:r>
              <a:rPr lang="en-US" altLang="zh-CN" sz="1800" dirty="0"/>
              <a:t>and </a:t>
            </a:r>
            <a:r>
              <a:rPr lang="en-US" altLang="zh-CN" sz="1800" dirty="0" smtClean="0"/>
              <a:t>to keep the impact to the BSS small. RTA data that are not transmitted during the </a:t>
            </a:r>
            <a:r>
              <a:rPr lang="en-US" altLang="zh-CN" sz="1800" dirty="0" err="1" smtClean="0"/>
              <a:t>rTWT</a:t>
            </a:r>
            <a:r>
              <a:rPr lang="en-US" altLang="zh-CN" sz="1800" dirty="0" smtClean="0"/>
              <a:t> SP because of late arrival or bigger data volume can be redundantly transmitted over multiple links to meet the latency requirements.</a:t>
            </a:r>
          </a:p>
          <a:p>
            <a:pPr lvl="1"/>
            <a:endParaRPr lang="en-US" sz="1400" dirty="0" smtClean="0"/>
          </a:p>
          <a:p>
            <a:r>
              <a:rPr lang="en-US" altLang="zh-CN" sz="1800" dirty="0" smtClean="0"/>
              <a:t>MLO fits for redundant transmission over multiple links</a:t>
            </a:r>
          </a:p>
          <a:p>
            <a:pPr lvl="1"/>
            <a:r>
              <a:rPr lang="en-US" altLang="zh-CN" sz="1800" dirty="0" smtClean="0"/>
              <a:t>Acknowledgement across links</a:t>
            </a:r>
          </a:p>
          <a:p>
            <a:pPr lvl="1"/>
            <a:r>
              <a:rPr lang="en-US" altLang="zh-CN" sz="1800" dirty="0" smtClean="0"/>
              <a:t>Duplication detection</a:t>
            </a:r>
          </a:p>
          <a:p>
            <a:pPr lvl="1"/>
            <a:endParaRPr lang="en-US" altLang="zh-CN" sz="1400" dirty="0" smtClean="0"/>
          </a:p>
          <a:p>
            <a:r>
              <a:rPr lang="en-US" altLang="zh-CN" sz="1800" dirty="0" smtClean="0"/>
              <a:t>Over which links the r</a:t>
            </a:r>
            <a:r>
              <a:rPr lang="en-US" sz="1800" dirty="0" smtClean="0"/>
              <a:t>edundant transmission is applied?</a:t>
            </a:r>
          </a:p>
          <a:p>
            <a:pPr lvl="1"/>
            <a:r>
              <a:rPr lang="en-US" sz="1800" dirty="0" smtClean="0"/>
              <a:t>TID mapped links, or subset of TID mapped links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71072" y="6481446"/>
            <a:ext cx="2064669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62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71072" y="6481446"/>
            <a:ext cx="2064669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0AD7E99-457E-4542-84F8-EE86FBBA9A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416629"/>
            <a:ext cx="10363200" cy="4058784"/>
          </a:xfrm>
        </p:spPr>
        <p:txBody>
          <a:bodyPr/>
          <a:lstStyle/>
          <a:p>
            <a:r>
              <a:rPr lang="en-GB" altLang="zh-CN" b="0" dirty="0"/>
              <a:t>R</a:t>
            </a:r>
            <a:r>
              <a:rPr lang="en-GB" altLang="zh-CN" b="0" dirty="0" smtClean="0"/>
              <a:t>edundant transmission of MPDU over multiple links between 2 MLDs is introduced in 11be</a:t>
            </a:r>
            <a:r>
              <a:rPr lang="en-US" altLang="zh-CN" dirty="0" smtClean="0"/>
              <a:t>.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0773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71072" y="6481446"/>
            <a:ext cx="2064669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0AD7E99-457E-4542-84F8-EE86FBBA9A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65565"/>
            <a:ext cx="10363200" cy="4058784"/>
          </a:xfrm>
        </p:spPr>
        <p:txBody>
          <a:bodyPr/>
          <a:lstStyle/>
          <a:p>
            <a:r>
              <a:rPr lang="en-US" altLang="zh-CN" b="0" dirty="0" smtClean="0"/>
              <a:t>Do you support to introduce redundant transmission of MPDU over multiple links between 2 MLDs in 11be?</a:t>
            </a:r>
          </a:p>
          <a:p>
            <a:pPr lvl="1"/>
            <a:r>
              <a:rPr lang="en-US" altLang="zh-CN" dirty="0" smtClean="0"/>
              <a:t>Option 1, Yes</a:t>
            </a:r>
          </a:p>
          <a:p>
            <a:pPr lvl="1"/>
            <a:r>
              <a:rPr lang="en-US" altLang="zh-CN" b="0" dirty="0" smtClean="0"/>
              <a:t>Option 2, No</a:t>
            </a:r>
          </a:p>
          <a:p>
            <a:pPr lvl="1"/>
            <a:r>
              <a:rPr lang="en-US" altLang="zh-CN" dirty="0" smtClean="0"/>
              <a:t>Option 3, Abstain</a:t>
            </a:r>
          </a:p>
          <a:p>
            <a:pPr lvl="1"/>
            <a:endParaRPr lang="en-US" altLang="zh-CN" b="0" dirty="0" smtClean="0"/>
          </a:p>
        </p:txBody>
      </p:sp>
    </p:spTree>
    <p:extLst>
      <p:ext uri="{BB962C8B-B14F-4D97-AF65-F5344CB8AC3E}">
        <p14:creationId xmlns:p14="http://schemas.microsoft.com/office/powerpoint/2010/main" val="28869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34c87397-5fc1-491e-85e7-d6110dbe9cbd" ContentTypeId="0x0101" PreviousValue="false"/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1c5aaf6-e6ce-465b-b873-5148d2a4c105">5PIBPR3ISOLQ-362744628-1770</_dlc_DocId>
    <HideFromDelve xmlns="71c5aaf6-e6ce-465b-b873-5148d2a4c105">false</HideFromDelve>
    <_dlc_DocIdUrl xmlns="71c5aaf6-e6ce-465b-b873-5148d2a4c105">
      <Url>https://nokia.sharepoint.com/sites/menorca/_layouts/15/DocIdRedir.aspx?ID=5PIBPR3ISOLQ-362744628-1770</Url>
      <Description>5PIBPR3ISOLQ-362744628-1770</Description>
    </_dlc_DocIdUrl>
  </documentManagement>
</p:properti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BC94C346AF0B4FB46C347AD4C1744E" ma:contentTypeVersion="11" ma:contentTypeDescription="Create a new document." ma:contentTypeScope="" ma:versionID="d3f9616aba83445be3fc589d3b3abb49">
  <xsd:schema xmlns:xsd="http://www.w3.org/2001/XMLSchema" xmlns:xs="http://www.w3.org/2001/XMLSchema" xmlns:p="http://schemas.microsoft.com/office/2006/metadata/properties" xmlns:ns2="71c5aaf6-e6ce-465b-b873-5148d2a4c105" xmlns:ns3="66485f1d-aa39-44dc-9c7d-ec1e296eeb56" xmlns:ns4="9b2c2079-970b-4903-b87d-51c00d6cde94" targetNamespace="http://schemas.microsoft.com/office/2006/metadata/properties" ma:root="true" ma:fieldsID="cf34f875ab7825190667440cca2a6af3" ns2:_="" ns3:_="" ns4:_="">
    <xsd:import namespace="71c5aaf6-e6ce-465b-b873-5148d2a4c105"/>
    <xsd:import namespace="66485f1d-aa39-44dc-9c7d-ec1e296eeb56"/>
    <xsd:import namespace="9b2c2079-970b-4903-b87d-51c00d6cde9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485f1d-aa39-44dc-9c7d-ec1e296eeb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2c2079-970b-4903-b87d-51c00d6cde94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F86F36E-D797-4AF3-B071-2851993C7802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0BD1BC0E-6009-422B-996A-765D4D7A53FF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A474FD79-F03E-4D38-AFA4-71204D7F2ED6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D6BA9EAD-5E93-4988-B4D5-D9C514118B20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customXml/itemProps5.xml><?xml version="1.0" encoding="utf-8"?>
<ds:datastoreItem xmlns:ds="http://schemas.openxmlformats.org/officeDocument/2006/customXml" ds:itemID="{F1077E62-5C67-47EE-BE0B-1C7798C482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66485f1d-aa39-44dc-9c7d-ec1e296eeb56"/>
    <ds:schemaRef ds:uri="9b2c2079-970b-4903-b87d-51c00d6cde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8778</TotalTime>
  <Words>428</Words>
  <Application>Microsoft Office PowerPoint</Application>
  <PresentationFormat>宽屏</PresentationFormat>
  <Paragraphs>49</Paragraphs>
  <Slides>6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802-11-Submission</vt:lpstr>
      <vt:lpstr>Document</vt:lpstr>
      <vt:lpstr>Redundant Transmission over ML  for Low Latency Traffic</vt:lpstr>
      <vt:lpstr>Background</vt:lpstr>
      <vt:lpstr>Background</vt:lpstr>
      <vt:lpstr>Discussion</vt:lpstr>
      <vt:lpstr>Proposal</vt:lpstr>
      <vt:lpstr>SP1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TB P2P/SU PPDU Consideration</dc:title>
  <dc:creator>Yang, Zhijie (NSB - CN/Shanghai)</dc:creator>
  <cp:lastModifiedBy>Xiangxin Gu</cp:lastModifiedBy>
  <cp:revision>152</cp:revision>
  <dcterms:created xsi:type="dcterms:W3CDTF">2020-11-25T01:30:38Z</dcterms:created>
  <dcterms:modified xsi:type="dcterms:W3CDTF">2021-11-15T08:14:42Z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</Properties>
</file>