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6" r:id="rId3"/>
    <p:sldId id="299" r:id="rId4"/>
    <p:sldId id="302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smtClean="0"/>
              <a:t>Tony Xiao Han (Huawei </a:t>
            </a:r>
            <a:r>
              <a:rPr lang="en-US" altLang="en-US" dirty="0" smtClean="0"/>
              <a:t>Technologies)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 (Huawei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Closing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802.11-21/1867r0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b="1" dirty="0" smtClean="0"/>
              <a:t>November</a:t>
            </a:r>
            <a:r>
              <a:rPr lang="en-US" altLang="zh-CN" sz="1600" b="1" baseline="0" dirty="0" smtClean="0"/>
              <a:t> </a:t>
            </a:r>
            <a:r>
              <a:rPr lang="en-US" sz="1600" b="1" dirty="0" smtClean="0"/>
              <a:t>2021 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Task Group BF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zh-CN" sz="2800" dirty="0" smtClean="0">
                <a:solidFill>
                  <a:srgbClr val="0000FF"/>
                </a:solidFill>
              </a:rPr>
              <a:t>November </a:t>
            </a:r>
            <a:r>
              <a:rPr lang="en-US" altLang="en-US" sz="2800" dirty="0" smtClean="0"/>
              <a:t>2021 Closing Report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15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2021-11-15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14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15000" y="6475413"/>
            <a:ext cx="2828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838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BF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November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2021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 err="1"/>
              <a:t>TGbf</a:t>
            </a:r>
            <a:r>
              <a:rPr lang="en-US" altLang="zh-CN" sz="2800" dirty="0"/>
              <a:t> (WLAN Sensing</a:t>
            </a:r>
            <a:r>
              <a:rPr lang="en-US" altLang="zh-CN" sz="2800" dirty="0" smtClean="0"/>
              <a:t>) – </a:t>
            </a:r>
            <a:r>
              <a:rPr lang="en-US" altLang="zh-CN" sz="2800" dirty="0">
                <a:solidFill>
                  <a:srgbClr val="0000FF"/>
                </a:solidFill>
              </a:rPr>
              <a:t>November </a:t>
            </a:r>
            <a:r>
              <a:rPr lang="en-US" altLang="zh-CN" sz="2800" dirty="0" smtClean="0"/>
              <a:t>2021 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Progress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during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November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2021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meeting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3 teleconference calls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for </a:t>
            </a:r>
            <a:r>
              <a:rPr lang="en-US" altLang="zh-CN" sz="2000" kern="0" dirty="0" err="1">
                <a:solidFill>
                  <a:srgbClr val="000000"/>
                </a:solidFill>
                <a:latin typeface="Times New Roman"/>
                <a:ea typeface="MS Gothic"/>
              </a:rPr>
              <a:t>TGbf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(</a:t>
            </a:r>
            <a:r>
              <a:rPr lang="en-US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November 9, 12, 15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,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9am - 11:00am ET)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of technical 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Feedback type, general protocol and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procedure……)</a:t>
            </a:r>
            <a:endParaRPr lang="it-IT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Developing the SFD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Goals for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next two months</a:t>
            </a:r>
            <a:endParaRPr lang="en-US" altLang="zh-CN" sz="24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of technical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Feedback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type, general protocol and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procedure……)</a:t>
            </a: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Speed up the technical discussion and developing the SFD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(Requested 2 calls per week)</a:t>
            </a: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762001"/>
            <a:ext cx="7770813" cy="685799"/>
          </a:xfrm>
        </p:spPr>
        <p:txBody>
          <a:bodyPr/>
          <a:lstStyle/>
          <a:p>
            <a:r>
              <a:rPr lang="en-US" altLang="zh-CN" dirty="0"/>
              <a:t>IEEE 802.11bf </a:t>
            </a:r>
            <a:r>
              <a:rPr lang="en-US" altLang="zh-CN" dirty="0" smtClean="0"/>
              <a:t>Timeline </a:t>
            </a:r>
            <a:r>
              <a:rPr lang="en-US" altLang="zh-CN" dirty="0">
                <a:solidFill>
                  <a:schemeClr val="tx1"/>
                </a:solidFill>
              </a:rPr>
              <a:t>(unchanged)</a:t>
            </a:r>
            <a:endParaRPr lang="en-US" altLang="en-US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676400"/>
            <a:ext cx="77708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PAR approved			Sep,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First TG meeting		Oct,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D0.1 				Jan,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Letter Ballot (D1.0)	Jul, 2022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(D2.0)	Jan,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(D3.0)	May,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SA Ballot (D4.0)	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Sep 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Final 802.11 WG approval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802 EC approval	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err="1">
                <a:solidFill>
                  <a:srgbClr val="000000"/>
                </a:solidFill>
                <a:latin typeface="Times New Roman" pitchFamily="18" charset="0"/>
                <a:ea typeface="+mn-ea"/>
              </a:rPr>
              <a:t>RevCom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 and SASB approval	Sep 2024</a:t>
            </a:r>
            <a:endParaRPr lang="en-US" altLang="zh-CN" sz="2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772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lvl="1" algn="just"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</a:t>
            </a:r>
            <a:r>
              <a:rPr lang="en-US" altLang="zh-CN" sz="2400" b="1" dirty="0" smtClean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 defTabSz="449263"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November 22  (Monday),  9am - 11:00am ET		November 23  (Tuesday),  9am - 11:00am </a:t>
            </a:r>
            <a:r>
              <a:rPr lang="en-US" altLang="zh-CN" sz="1400" dirty="0" smtClean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ET</a:t>
            </a:r>
            <a:endParaRPr lang="en-US" altLang="zh-CN" sz="1400" dirty="0">
              <a:latin typeface="Times New Roman" pitchFamily="16" charset="0"/>
              <a:ea typeface="MS Gothic" charset="-128"/>
              <a:cs typeface="Times New Roman" panose="02020603050405020304" pitchFamily="18" charset="0"/>
            </a:endParaRPr>
          </a:p>
          <a:p>
            <a:pPr marL="685800" lvl="2" indent="-285750" algn="just" defTabSz="449263"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November 29  (Monday),  9am - 11:00am ET 		November 30  (Tuesday),  9am - 11:00am ET		</a:t>
            </a:r>
          </a:p>
          <a:p>
            <a:pPr marL="685800" lvl="2" indent="-285750" algn="just" defTabSz="449263"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December   6  (Monday),  9am - 11:00am ET 		December   7  (Tuesday),  9am - 11:00am </a:t>
            </a:r>
            <a:r>
              <a:rPr lang="en-US" altLang="zh-CN" sz="1400" dirty="0" smtClean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E</a:t>
            </a:r>
            <a:r>
              <a:rPr lang="en-US" altLang="zh-CN" sz="1400" dirty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	</a:t>
            </a:r>
          </a:p>
          <a:p>
            <a:pPr marL="685800" lvl="2" indent="-285750" algn="just" defTabSz="449263"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December 13  (Monday),  9am - 11:00am ET 		December 14  (Tuesday),  9am - 11:00am ET</a:t>
            </a:r>
          </a:p>
          <a:p>
            <a:pPr marL="685800" lvl="2" indent="-285750" algn="just" defTabSz="449263"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December 20  (Monday),  9am - 11:00am ET 		December 21  (Tuesday),  9am - 11:00am ET</a:t>
            </a:r>
          </a:p>
          <a:p>
            <a:pPr marL="685800" lvl="2" indent="-285750" algn="just" defTabSz="449263"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latin typeface="Times New Roman" pitchFamily="16" charset="0"/>
              <a:ea typeface="MS Gothic" charset="-128"/>
              <a:cs typeface="Times New Roman" panose="02020603050405020304" pitchFamily="18" charset="0"/>
            </a:endParaRPr>
          </a:p>
          <a:p>
            <a:pPr marL="685800" lvl="2" indent="-285750" algn="just" defTabSz="449263"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January       3  (Monday),  9am - 11:00am ET		January       4   (Tuesday),  9am - 11:00am </a:t>
            </a:r>
            <a:r>
              <a:rPr lang="en-US" altLang="zh-CN" sz="1400" dirty="0" smtClean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ET</a:t>
            </a:r>
            <a:endParaRPr lang="en-US" altLang="zh-CN" sz="1400" dirty="0">
              <a:latin typeface="Times New Roman" pitchFamily="16" charset="0"/>
              <a:ea typeface="MS Gothic" charset="-128"/>
              <a:cs typeface="Times New Roman" panose="02020603050405020304" pitchFamily="18" charset="0"/>
            </a:endParaRPr>
          </a:p>
          <a:p>
            <a:pPr marL="685800" lvl="2" indent="-285750" algn="just" defTabSz="449263"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latin typeface="Times New Roman" pitchFamily="16" charset="0"/>
                <a:ea typeface="MS Gothic" charset="-128"/>
                <a:cs typeface="Times New Roman" panose="02020603050405020304" pitchFamily="18" charset="0"/>
              </a:rPr>
              <a:t>January     10  (Monday),  9am - 11:00am ET 		January     11   (Tuesday),  9am - 11:00am ET</a:t>
            </a:r>
            <a:endParaRPr lang="en-US" altLang="zh-CN" sz="1800" b="1" dirty="0">
              <a:latin typeface="Times New Roman" pitchFamily="16" charset="0"/>
              <a:ea typeface="MS Gothic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77903</TotalTime>
  <Words>250</Words>
  <Application>Microsoft Office PowerPoint</Application>
  <PresentationFormat>全屏显示(4:3)</PresentationFormat>
  <Paragraphs>75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MS Gothic</vt:lpstr>
      <vt:lpstr>MS PGothic</vt:lpstr>
      <vt:lpstr>宋体</vt:lpstr>
      <vt:lpstr>Arial</vt:lpstr>
      <vt:lpstr>Times New Roman</vt:lpstr>
      <vt:lpstr>ACcord Submission Template</vt:lpstr>
      <vt:lpstr>Task Group BF November 2021 Closing Report</vt:lpstr>
      <vt:lpstr>Abstract</vt:lpstr>
      <vt:lpstr>TGbf (WLAN Sensing) – November 2021 </vt:lpstr>
      <vt:lpstr>IEEE 802.11bf Timeline (unchanged)</vt:lpstr>
      <vt:lpstr>Teleconference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sensing – Follow up</dc:title>
  <cp:lastModifiedBy>Hanxiao (Tony, WT Lab)</cp:lastModifiedBy>
  <cp:revision>57</cp:revision>
  <cp:lastPrinted>1998-02-10T13:28:06Z</cp:lastPrinted>
  <dcterms:created xsi:type="dcterms:W3CDTF">2009-12-02T19:05:24Z</dcterms:created>
  <dcterms:modified xsi:type="dcterms:W3CDTF">2021-11-15T06:30:09Z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(3)9ACLF56wCwkQYap2//vNvtHmkTyh5Vawb8jYBoMzwVZym9S+aNQNGAf9xJ2gphIGTAW5lrh5
3pOGWWwilCQIh48hfig9GGBIEf/X2Z7OXYoxc1hCE/3j1nI/LersmyYVlYH+WXxfLDEsXRpF
DOUBh/ocL8e8lK/ZWRlUf2lbqxtM++Y6tKr6eafW5tmCMpb8vBToImUOPpQmeD8bCeYUB8wK
2qIIrP7ueDaumYbzpm</vt:lpwstr>
  </property>
  <property fmtid="{D5CDD505-2E9C-101B-9397-08002B2CF9AE}" pid="10" name="_2015_ms_pID_7253431">
    <vt:lpwstr>IpF4Pl06scte0SZUl3O/nmWL8a9VmMm2rQliHpjMb4Tm3tEP3ufMmB
rQ8szEo9sJHuMqYFU92BV2xKpoulEbrNBb5GCb5A/YKx5UVzsPAcOTAFVV6Mdqf0gkFi1P0E
0408ib3jSbxegBMhSMM1LOOywK78c+QyRGbGH/OvxyfrehfwHi/ayR3+OEmbJvTe4y9mEvoA
x6hx2u6GYQ4TSo1sUcgmD8Aa7JFXDztaq8Sz</vt:lpwstr>
  </property>
  <property fmtid="{D5CDD505-2E9C-101B-9397-08002B2CF9AE}" pid="11" name="_2015_ms_pID_7253432">
    <vt:lpwstr>jg==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1631774544</vt:lpwstr>
  </property>
</Properties>
</file>