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271" r:id="rId4"/>
    <p:sldId id="281" r:id="rId5"/>
    <p:sldId id="272" r:id="rId6"/>
    <p:sldId id="273" r:id="rId7"/>
    <p:sldId id="274" r:id="rId8"/>
    <p:sldId id="280" r:id="rId9"/>
    <p:sldId id="275" r:id="rId10"/>
    <p:sldId id="276" r:id="rId11"/>
    <p:sldId id="277" r:id="rId12"/>
    <p:sldId id="279" r:id="rId13"/>
    <p:sldId id="285" r:id="rId14"/>
    <p:sldId id="278" r:id="rId15"/>
    <p:sldId id="282" r:id="rId16"/>
    <p:sldId id="283" r:id="rId17"/>
    <p:sldId id="284" r:id="rId18"/>
    <p:sldId id="28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Alecsander Eitan" initials="AE" lastIdx="6" clrIdx="1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3" name="Assaf Kasher-2" initials="AK" lastIdx="3" clrIdx="2">
    <p:extLst>
      <p:ext uri="{19B8F6BF-5375-455C-9EA6-DF929625EA0E}">
        <p15:presenceInfo xmlns:p15="http://schemas.microsoft.com/office/powerpoint/2012/main" userId="Assaf Kasher-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79" autoAdjust="0"/>
    <p:restoredTop sz="95886" autoAdjust="0"/>
  </p:normalViewPr>
  <p:slideViewPr>
    <p:cSldViewPr>
      <p:cViewPr varScale="1">
        <p:scale>
          <a:sx n="125" d="100"/>
          <a:sy n="125" d="100"/>
        </p:scale>
        <p:origin x="79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10-07T18:31:07.955" idx="6">
    <p:pos x="1363" y="2628"/>
    <p:text>I think that a SP asking for the Sync should be added.</p:text>
    <p:extLst>
      <p:ext uri="{C676402C-5697-4E1C-873F-D02D1690AC5C}">
        <p15:threadingInfo xmlns:p15="http://schemas.microsoft.com/office/powerpoint/2012/main" timeZoneBias="-1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200" y="6475413"/>
            <a:ext cx="2752725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Assaf Kasher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Assaf Kasher (Qualcomm))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1865</a:t>
            </a:r>
            <a:r>
              <a:rPr lang="en-US" altLang="en-US" sz="1800" b="1" dirty="0"/>
              <a:t>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231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en-US" sz="800" dirty="0"/>
              <a:t>Assaf Kasher (Qualcomm)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1A8072B-F843-426D-AC66-CF03E3771D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/>
              <a:t>DMG Multi-Static PPDU structure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7-Oct-21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Author:</a:t>
            </a:r>
            <a:endParaRPr lang="en-US" altLang="en-US" sz="2000" b="0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803068"/>
              </p:ext>
            </p:extLst>
          </p:nvPr>
        </p:nvGraphicFramePr>
        <p:xfrm>
          <a:off x="407565" y="3890872"/>
          <a:ext cx="8431635" cy="204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565" y="3890872"/>
                        <a:ext cx="8431635" cy="2048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D4DDB7-DE7A-4132-8649-816D22C2C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1066800"/>
          </a:xfrm>
        </p:spPr>
        <p:txBody>
          <a:bodyPr/>
          <a:lstStyle/>
          <a:p>
            <a:r>
              <a:rPr lang="en-US" sz="2800" dirty="0"/>
              <a:t>Performance</a:t>
            </a:r>
            <a:r>
              <a:rPr lang="en-US" sz="2400" dirty="0"/>
              <a:t> – output for STAs sync sequences vs output for other STAs sync sequences– Conference Room LOS channel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615B669-5052-4B26-9685-39261F3A33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038350"/>
            <a:ext cx="5334000" cy="4000500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7D6A49-884A-4E65-B824-80174E0137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9E98C-1126-4A2F-B3F0-972735B66B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368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D7C06D-5F02-493B-AE77-E9695DB10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sz="2400" dirty="0"/>
              <a:t>Performance – </a:t>
            </a:r>
            <a:r>
              <a:rPr lang="en-US" sz="2800" dirty="0"/>
              <a:t>Performance</a:t>
            </a:r>
            <a:r>
              <a:rPr lang="en-US" sz="2400" dirty="0"/>
              <a:t> – output for STAs sync sequences vs output for other STAs sync sequences  – Conference Room NLOS channel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F1CAB2F-5FB1-4A01-93FE-3F22C4CB77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038350"/>
            <a:ext cx="5334000" cy="4000500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17729-2E39-4568-9012-1207EEBF60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4E7F60-84DF-47A6-BAA7-29FA0C4401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5219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8C016-2FA7-4C40-8D4C-0B27D9C4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315325" cy="1066800"/>
          </a:xfrm>
        </p:spPr>
        <p:txBody>
          <a:bodyPr/>
          <a:lstStyle/>
          <a:p>
            <a:r>
              <a:rPr lang="en-US" sz="2800"/>
              <a:t>Performance</a:t>
            </a:r>
            <a:r>
              <a:rPr lang="en-US" sz="2400"/>
              <a:t> </a:t>
            </a:r>
            <a:r>
              <a:rPr lang="en-US" sz="2400" dirty="0"/>
              <a:t>– output for STAs sync sequences vs output for other STAs sync sequences – Conference Room NLOS channel – 0dBSNR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2C70CC-24B2-4D54-B977-55EA17B21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036BCE-435F-41D8-B112-E296DEC76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1E7F8D-70A9-4815-AA39-9D2C35E6F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1981200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3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8C016-2FA7-4C40-8D4C-0B27D9C4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315325" cy="1066800"/>
          </a:xfrm>
        </p:spPr>
        <p:txBody>
          <a:bodyPr/>
          <a:lstStyle/>
          <a:p>
            <a:r>
              <a:rPr lang="en-US" sz="2800" dirty="0"/>
              <a:t>Performance</a:t>
            </a:r>
            <a:r>
              <a:rPr lang="en-US" sz="2400" dirty="0"/>
              <a:t> – output for STAs sync sequences vs output for other STAs sync sequences – Conference Room NLOS channel – 0dBSNR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2C70CC-24B2-4D54-B977-55EA17B21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036BCE-435F-41D8-B112-E296DEC76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53779C-1496-4B94-AB7B-E2F6181BB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828006"/>
            <a:ext cx="61722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149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30D404-91D4-4318-AD9A-038DDDAA8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93EE02-3DAD-4596-B1C8-C66B9765B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see that the proposed sync sequence enables both accurate timing detection and also determination with high probability that this is the sequence directed to the specific STA.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63BE51-9C85-4BDB-8C26-440D0B1ABA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22C5C6-0328-4885-84BA-3F241B4253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8522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61C1C8-77CE-41A4-8F27-0EA308F818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18D38-21E1-4CB3-B7EE-D3BC0A8A28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9E1F72-A6D1-4E2C-8388-48176DBBD921}"/>
              </a:ext>
            </a:extLst>
          </p:cNvPr>
          <p:cNvSpPr/>
          <p:nvPr/>
        </p:nvSpPr>
        <p:spPr>
          <a:xfrm>
            <a:off x="3091467" y="2967335"/>
            <a:ext cx="29610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en-US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3748353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EF7F6-A05E-4132-8E1B-FC156B8E3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" y="685800"/>
            <a:ext cx="9220200" cy="533400"/>
          </a:xfrm>
        </p:spPr>
        <p:txBody>
          <a:bodyPr/>
          <a:lstStyle/>
          <a:p>
            <a:r>
              <a:rPr lang="en-US" sz="2800" dirty="0"/>
              <a:t>Comparison of proposed sync fields to existing constructs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F97D9-5C12-4146-91C9-81F3BB95D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dirty="0"/>
              <a:t>The purpose of the sync fields is to enable:</a:t>
            </a:r>
          </a:p>
          <a:p>
            <a:pPr lvl="1"/>
            <a:r>
              <a:rPr lang="en-US" dirty="0"/>
              <a:t>accurate synchronization (one sample accuracy)</a:t>
            </a:r>
          </a:p>
          <a:p>
            <a:pPr lvl="1"/>
            <a:r>
              <a:rPr lang="en-US" dirty="0"/>
              <a:t>frequency offset estimation</a:t>
            </a:r>
          </a:p>
          <a:p>
            <a:pPr lvl="1"/>
            <a:r>
              <a:rPr lang="en-US" dirty="0"/>
              <a:t>detection of whether this is the specific sync sequence for this STA.</a:t>
            </a:r>
          </a:p>
          <a:p>
            <a:pPr lvl="1"/>
            <a:r>
              <a:rPr lang="en-US" i="1" dirty="0"/>
              <a:t>Accurate channel estimation of all syncs (except the one related to the STA) is not necessary </a:t>
            </a:r>
          </a:p>
          <a:p>
            <a:r>
              <a:rPr lang="en-US" dirty="0"/>
              <a:t>The length of the sequence is 13 Golay sequences </a:t>
            </a:r>
          </a:p>
          <a:p>
            <a:pPr lvl="1"/>
            <a:r>
              <a:rPr lang="en-US" dirty="0"/>
              <a:t>for 8 STAs</a:t>
            </a:r>
          </a:p>
          <a:p>
            <a:r>
              <a:rPr lang="en-US" dirty="0"/>
              <a:t>There are two constructs in 11ay that enable channel estimation when multiple sequences are transmitted:</a:t>
            </a:r>
          </a:p>
          <a:p>
            <a:pPr lvl="1"/>
            <a:r>
              <a:rPr lang="en-US" dirty="0"/>
              <a:t>Multi-STS (MIMO) CEF</a:t>
            </a:r>
          </a:p>
          <a:p>
            <a:pPr lvl="1"/>
            <a:r>
              <a:rPr lang="en-US" dirty="0"/>
              <a:t>Multi-STS (MIMO) TRN subfields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1FDFFE-ADB8-473C-BA0C-E698B695E9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22BFC-83CE-49A3-9CA3-6A4D9A8879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9621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1471-1F57-41D5-A9D5-E0DFC6ED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Comparison of proposed sync fields to existing constructs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1CBE8-58A1-4AF8-82C9-A6D7EA0D0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11ay CEF and TRN subfield enable full CE for signals transmitted concurrently</a:t>
            </a:r>
          </a:p>
          <a:p>
            <a:pPr lvl="1"/>
            <a:r>
              <a:rPr lang="en-US" dirty="0"/>
              <a:t>The length of the TRN subfield for 8 STA is 24 Golay sequences not including detection and frequency offset estimation fields.</a:t>
            </a:r>
          </a:p>
          <a:p>
            <a:pPr lvl="1"/>
            <a:r>
              <a:rPr lang="en-US" dirty="0"/>
              <a:t>The length of the CEF for 8 STA is 55 Golay sequences not including detection and frequency offset estimation fields.</a:t>
            </a:r>
          </a:p>
          <a:p>
            <a:pPr lvl="1"/>
            <a:r>
              <a:rPr lang="en-US" dirty="0"/>
              <a:t>Both sequences require 8 correlator running in parallel</a:t>
            </a:r>
          </a:p>
          <a:p>
            <a:r>
              <a:rPr lang="en-US" dirty="0"/>
              <a:t>Conclusion – The proposed sync sequences are shorter when more than two STAs are present.</a:t>
            </a:r>
          </a:p>
          <a:p>
            <a:r>
              <a:rPr lang="en-US" dirty="0"/>
              <a:t>They are better for the purposes they serve. 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A7D43-740A-4F8D-8AD6-1AD9C96E7F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D5D315-7C7F-42CD-8F2B-2CC806543B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8607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290EDA-F18E-476F-A524-B497813E7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24694"/>
            <a:ext cx="7772400" cy="1066800"/>
          </a:xfrm>
        </p:spPr>
        <p:txBody>
          <a:bodyPr/>
          <a:lstStyle/>
          <a:p>
            <a:r>
              <a:rPr lang="en-US" sz="2400" dirty="0"/>
              <a:t>TRN field performance - output for STAs sync sequences vs output for other STAs sync sequences – Conference Room NLOS channel – 0dBSNR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3D2D4B-D365-4C04-B4DE-6C9DC96A8B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B44BE8-D362-43E9-BB67-266DC42CD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713E21-A549-4310-9073-5B26C0C6A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315965"/>
            <a:ext cx="4685505" cy="35141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7A43A0-C05D-449F-A09F-9C9E3F4B7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95" y="2315965"/>
            <a:ext cx="4608778" cy="345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5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1A5602-DD50-4011-9B85-1A967FA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C2C7A5-F9DF-4B00-B669-0F1140057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proposes a PPDU format and synchronization sequences for Multi-Static sensing in DMG.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F9172E-8E8E-43B5-9FD7-BCD9A0A6E1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Assaf Kasher (Qualcomm))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FF862C-E8E6-49FB-9A6A-F330983D56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159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64C054-3652-4F62-8BA2-C1F268422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1E5BA9-CCC9-4335-9FD9-62638F790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581400"/>
            <a:ext cx="7772400" cy="2514600"/>
          </a:xfrm>
        </p:spPr>
        <p:txBody>
          <a:bodyPr/>
          <a:lstStyle/>
          <a:p>
            <a:r>
              <a:rPr lang="en-US" dirty="0"/>
              <a:t>In presentation 11-21-1431 we proposed the structure above for EDMG initiating transmitter multi-static sensing.</a:t>
            </a:r>
          </a:p>
          <a:p>
            <a:r>
              <a:rPr lang="en-US" dirty="0"/>
              <a:t>This structure requires sync sequences.</a:t>
            </a:r>
          </a:p>
          <a:p>
            <a:pPr lvl="1"/>
            <a:r>
              <a:rPr lang="en-US" dirty="0"/>
              <a:t>In this presentation we propose a structure for PPDU and the sequences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56D23A-F1C7-48B8-B8BA-060525E0F6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101627-200C-4865-92F5-2506CE71EC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E04D64-38F0-4213-BC72-4E003B9DB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091834"/>
            <a:ext cx="9144000" cy="218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0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5032CB-F4BA-4A59-BD9B-3567DA129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61964"/>
          </a:xfrm>
        </p:spPr>
        <p:txBody>
          <a:bodyPr/>
          <a:lstStyle/>
          <a:p>
            <a:r>
              <a:rPr lang="en-US" dirty="0"/>
              <a:t>EDMG Multi-Static PPDU frame structure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9CD663-4334-44D6-96DF-21CB5FB50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124200"/>
            <a:ext cx="7772400" cy="2971800"/>
          </a:xfrm>
        </p:spPr>
        <p:txBody>
          <a:bodyPr/>
          <a:lstStyle/>
          <a:p>
            <a:r>
              <a:rPr lang="en-US" sz="1800" dirty="0"/>
              <a:t>The PPDU is an EDMG data MCS PPDU with a TRN field with the additions of sync fields.</a:t>
            </a:r>
          </a:p>
          <a:p>
            <a:r>
              <a:rPr lang="en-US" sz="1800" dirty="0"/>
              <a:t>A padding field makes sure that the sync fields together are equal in length to a multiple of TRN-Unit length</a:t>
            </a:r>
          </a:p>
          <a:p>
            <a:pPr lvl="1"/>
            <a:r>
              <a:rPr lang="en-US" sz="1600" dirty="0"/>
              <a:t>this makes it easier to “spoof” legacy devices with the length of the PPDU, while allowing them to decode the PPDU</a:t>
            </a:r>
          </a:p>
          <a:p>
            <a:r>
              <a:rPr lang="en-US" sz="1800" dirty="0"/>
              <a:t>The TRN field now has P Channel Estimation TRN subfields per each responder STA – to allow all STAs to track the frequency and phase.</a:t>
            </a:r>
          </a:p>
          <a:p>
            <a:pPr lvl="1"/>
            <a:r>
              <a:rPr lang="en-US" sz="1400" dirty="0"/>
              <a:t>each set of P TRN subfields are transmitted in the direction of a specific STA.</a:t>
            </a:r>
          </a:p>
          <a:p>
            <a:r>
              <a:rPr lang="en-US" sz="1800" dirty="0"/>
              <a:t>The sync fields are described in the next slides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BDC162-A1C3-4297-A86C-BB29A07EF3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21C095-BBE8-4823-A30D-022F132C14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8B8A25-7013-4E51-815C-C47B0CA27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169" y="1105694"/>
            <a:ext cx="7865031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4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4D185C-D0EA-49F1-A6B5-2C9FE643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What is the purpose of the sequences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DB3D6B-A723-4611-8F1B-4417D8C83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295400"/>
            <a:ext cx="7772400" cy="4114800"/>
          </a:xfrm>
        </p:spPr>
        <p:txBody>
          <a:bodyPr/>
          <a:lstStyle/>
          <a:p>
            <a:r>
              <a:rPr lang="en-US" sz="2000" dirty="0"/>
              <a:t>Each STA, except STA1 may not receive the preamble, header and data part of the PPDU.</a:t>
            </a:r>
          </a:p>
          <a:p>
            <a:pPr lvl="1"/>
            <a:r>
              <a:rPr lang="en-US" sz="1800" dirty="0"/>
              <a:t>need to know when the TRN fields start</a:t>
            </a:r>
          </a:p>
          <a:p>
            <a:r>
              <a:rPr lang="en-US" sz="2000" dirty="0"/>
              <a:t>Each sync field is transmitted in the direction of a specific STA</a:t>
            </a:r>
          </a:p>
          <a:p>
            <a:pPr lvl="1"/>
            <a:r>
              <a:rPr lang="en-US" sz="1800" dirty="0"/>
              <a:t>it may be received by other STAs, but possibly it will not.</a:t>
            </a:r>
          </a:p>
          <a:p>
            <a:r>
              <a:rPr lang="en-US" sz="2000" dirty="0"/>
              <a:t>The sync field must be unique per STA, so the STA will know how long does the TRN field starts after it.</a:t>
            </a:r>
          </a:p>
          <a:p>
            <a:r>
              <a:rPr lang="en-US" sz="2000" dirty="0"/>
              <a:t>The sync field should enable accurate synchronization of the receivers of all STAs that do not receive the PPDU header</a:t>
            </a:r>
          </a:p>
          <a:p>
            <a:pPr lvl="1"/>
            <a:r>
              <a:rPr lang="en-US" sz="1800" dirty="0"/>
              <a:t>up to ~1 sample accuracy</a:t>
            </a:r>
          </a:p>
          <a:p>
            <a:r>
              <a:rPr lang="en-US" sz="2000" dirty="0"/>
              <a:t>The sync field should enable fine frequency offset estimate – we do not assume the use of an offset from the measurement setup frames.</a:t>
            </a:r>
          </a:p>
          <a:p>
            <a:pPr lvl="1"/>
            <a:r>
              <a:rPr lang="en-US" sz="1800" dirty="0"/>
              <a:t>the STA may be able to receiver sequences directed to other STAs, it should be able to determine which sequence is directed to it.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F370F7-6277-45D1-8BB1-474F564A98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FC0D94-0102-478F-9B9D-824E570A07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078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86AB4F-A2ED-4442-BE72-938197BC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Proposed Structure for a Sync field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A3D66-A987-42F9-9904-288625F83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r>
              <a:rPr lang="en-US" dirty="0"/>
              <a:t>The sequence is composed of Golay Ga, Gb sequences, based on the first basic 128 samples Golay sequence used in 11ad.</a:t>
            </a:r>
          </a:p>
          <a:p>
            <a:r>
              <a:rPr lang="en-US" dirty="0"/>
              <a:t>The first part is used for detection and coarse frequency estimate.</a:t>
            </a:r>
          </a:p>
          <a:p>
            <a:pPr lvl="1"/>
            <a:r>
              <a:rPr lang="en-US" dirty="0"/>
              <a:t>is assumed that AGC is already set and that the SNR is high enough to enable data transmission </a:t>
            </a:r>
          </a:p>
          <a:p>
            <a:r>
              <a:rPr lang="en-US" dirty="0"/>
              <a:t>The Ua and Ub are Golay Sequences.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916193-5466-4F6D-94A6-EDE2707DB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940301-ACAD-422F-A140-493755A8C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99E249-14A6-4086-9CB0-34171D672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" y="1248568"/>
            <a:ext cx="89439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940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86AB4F-A2ED-4442-BE72-938197BC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Proposed Structure (cont.)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A3D66-A987-42F9-9904-288625F83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r>
              <a:rPr lang="en-US" dirty="0"/>
              <a:t>The Multiplier M(r,q) are used to generate the Ua, Ub Golay sequences</a:t>
            </a:r>
          </a:p>
          <a:p>
            <a:pPr lvl="1"/>
            <a:r>
              <a:rPr lang="en-US" dirty="0"/>
              <a:t>r is a STA index</a:t>
            </a:r>
          </a:p>
          <a:p>
            <a:pPr lvl="1"/>
            <a:r>
              <a:rPr lang="en-US" dirty="0"/>
              <a:t>q is the Golay sequence index</a:t>
            </a:r>
          </a:p>
          <a:p>
            <a:r>
              <a:rPr lang="en-US" dirty="0"/>
              <a:t>The sequences are designed to have high correlation with the sequence directed to the STA and low correlation with sequence directed to other STAs.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916193-5466-4F6D-94A6-EDE2707DB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940301-ACAD-422F-A140-493755A8C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350A63-59B9-4F76-BC8D-49B158CB1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1219200"/>
            <a:ext cx="89439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33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4D5A4E-F640-475E-8180-648165B80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A1F129-CB1A-44C0-B8CA-28C455665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following slides we show the performance of the sync fields with the structure above.</a:t>
            </a:r>
          </a:p>
          <a:p>
            <a:r>
              <a:rPr lang="en-US" dirty="0"/>
              <a:t>The matrix used is an 8x8 matrix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 the purpose of the sequences to have an accurate sync and separate one sync sequence from those of other STAs</a:t>
            </a:r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26A487-FA4E-4D72-8FC9-9A9283C5B3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172952-661D-4756-86FE-D08DABF13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4FFC8C-7496-45EA-AE2A-7DDD774D1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628328"/>
              </p:ext>
            </p:extLst>
          </p:nvPr>
        </p:nvGraphicFramePr>
        <p:xfrm>
          <a:off x="2438400" y="3177381"/>
          <a:ext cx="4267200" cy="1722438"/>
        </p:xfrm>
        <a:graphic>
          <a:graphicData uri="http://schemas.openxmlformats.org/drawingml/2006/table">
            <a:tbl>
              <a:tblPr firstRow="1" firstCol="1" bandRow="1"/>
              <a:tblGrid>
                <a:gridCol w="544825">
                  <a:extLst>
                    <a:ext uri="{9D8B030D-6E8A-4147-A177-3AD203B41FA5}">
                      <a16:colId xmlns:a16="http://schemas.microsoft.com/office/drawing/2014/main" val="4002279819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2232001753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2812805032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636678731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1241263552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3021079112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3032262067"/>
                    </a:ext>
                  </a:extLst>
                </a:gridCol>
                <a:gridCol w="453425">
                  <a:extLst>
                    <a:ext uri="{9D8B030D-6E8A-4147-A177-3AD203B41FA5}">
                      <a16:colId xmlns:a16="http://schemas.microsoft.com/office/drawing/2014/main" val="3626342230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M(:,2)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M(:,3)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M(:,4)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M(:,5)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M(:,6)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M(:,7)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M(:,8)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0216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25634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4849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1109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6223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92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5426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5189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507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4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18E89F-E0DC-4194-8200-C0FFAE41D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sz="3600" dirty="0"/>
              <a:t>Performance</a:t>
            </a:r>
            <a:r>
              <a:rPr lang="en-US" dirty="0"/>
              <a:t> – output for STAs sync sequences vs output for other STAs sync sequences – no channel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ADB9C1F-0128-4F69-8372-45540E480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038350"/>
            <a:ext cx="5334000" cy="4000500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9D686E-D1AF-49F4-836D-19BE7DACC4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C02017-6B4D-4B73-BFD1-6BDA93A93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90633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124924</TotalTime>
  <Words>1111</Words>
  <Application>Microsoft Office PowerPoint</Application>
  <PresentationFormat>On-screen Show (4:3)</PresentationFormat>
  <Paragraphs>179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Times New Roman</vt:lpstr>
      <vt:lpstr>802-11-Submission</vt:lpstr>
      <vt:lpstr>Document</vt:lpstr>
      <vt:lpstr>DMG Multi-Static PPDU structure</vt:lpstr>
      <vt:lpstr>Agenda</vt:lpstr>
      <vt:lpstr>Reminder</vt:lpstr>
      <vt:lpstr>EDMG Multi-Static PPDU frame structure</vt:lpstr>
      <vt:lpstr>What is the purpose of the sequences</vt:lpstr>
      <vt:lpstr>Proposed Structure for a Sync field</vt:lpstr>
      <vt:lpstr>Proposed Structure (cont.)</vt:lpstr>
      <vt:lpstr>Performance</vt:lpstr>
      <vt:lpstr>Performance – output for STAs sync sequences vs output for other STAs sync sequences – no channel</vt:lpstr>
      <vt:lpstr>Performance – output for STAs sync sequences vs output for other STAs sync sequences– Conference Room LOS channel</vt:lpstr>
      <vt:lpstr>Performance – Performance – output for STAs sync sequences vs output for other STAs sync sequences  – Conference Room NLOS channel</vt:lpstr>
      <vt:lpstr>Performance – output for STAs sync sequences vs output for other STAs sync sequences – Conference Room NLOS channel – 0dBSNR</vt:lpstr>
      <vt:lpstr>Performance – output for STAs sync sequences vs output for other STAs sync sequences – Conference Room NLOS channel – 0dBSNR</vt:lpstr>
      <vt:lpstr>Conclusions</vt:lpstr>
      <vt:lpstr>PowerPoint Presentation</vt:lpstr>
      <vt:lpstr>Comparison of proposed sync fields to existing constructs</vt:lpstr>
      <vt:lpstr>Comparison of proposed sync fields to existing constructs</vt:lpstr>
      <vt:lpstr>TRN field performance - output for STAs sync sequences vs output for other STAs sync sequences – Conference Room NLOS channel – 0dBSNR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Assaf Kasher-2</cp:lastModifiedBy>
  <cp:revision>4756</cp:revision>
  <cp:lastPrinted>2014-11-04T15:04:57Z</cp:lastPrinted>
  <dcterms:created xsi:type="dcterms:W3CDTF">2007-04-17T18:10:23Z</dcterms:created>
  <dcterms:modified xsi:type="dcterms:W3CDTF">2021-11-23T12:58:00Z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(3)6tmfB/EE0Wuc3GIXFLx+sXe/3sf7gbbmn3ZjOX3mQxzxEWYw34MlxjT1Fxu17C0NlGFibCen
UgniMYlJKrcBWLu0qEYNxKtZkjcnxIvs/iCEBAaO+oSIMDBxHrFhTjIaimOhdtdSvDZhKtoO
AmMczEmSEkKnwX7ACLvO0ZNnM/DBUulytbK09NauE2KmulVmS9Io78t8qeSTgoW9jBIyZmei
4hEfQmztvU5CSXD8RB</vt:lpwstr>
  </property>
  <property fmtid="{D5CDD505-2E9C-101B-9397-08002B2CF9AE}" pid="27" name="_2015_ms_pID_7253431">
    <vt:lpwstr>0UHAPPEkgJoNJZSpeYVLnvkriUjEXCx8cgULgcHoV9H88GtQdss9hH
0LaD0c0PFvz3u22U0k7ComknCB/ma60eavc+0wR/v8yQE4kF/H6gngii7oYZBn/KtN3cBhI1
INMqGlyTOi/6CbmnbjKNBUWO0E2p2vH6DY8muLhNJiMntwUurUGPMjGEuaoeicD0CKMu5Fwi
G/tU9YuMZiNI56ZjcamEDRanloHnn4MtVLHg</vt:lpwstr>
  </property>
  <property fmtid="{D5CDD505-2E9C-101B-9397-08002B2CF9AE}" pid="28" name="_2015_ms_pID_7253432">
    <vt:lpwstr>uA==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1629812572</vt:lpwstr>
  </property>
</Properties>
</file>