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99" d="100"/>
          <a:sy n="99" d="100"/>
        </p:scale>
        <p:origin x="744" y="7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BE9ADBFA-C6AA-4C60-BC5E-AA6B312E407F}"/>
    <pc:docChg chg="custSel modSld modMainMaster">
      <pc:chgData name="Jim Lansford" userId="a4fe446c-a46d-4105-b32e-f064615612ff" providerId="ADAL" clId="{BE9ADBFA-C6AA-4C60-BC5E-AA6B312E407F}" dt="2021-11-12T18:29:54.226" v="239" actId="20577"/>
      <pc:docMkLst>
        <pc:docMk/>
      </pc:docMkLst>
      <pc:sldChg chg="modSp mod">
        <pc:chgData name="Jim Lansford" userId="a4fe446c-a46d-4105-b32e-f064615612ff" providerId="ADAL" clId="{BE9ADBFA-C6AA-4C60-BC5E-AA6B312E407F}" dt="2021-11-12T18:24:41.273" v="29" actId="20577"/>
        <pc:sldMkLst>
          <pc:docMk/>
          <pc:sldMk cId="0" sldId="331"/>
        </pc:sldMkLst>
        <pc:spChg chg="mod">
          <ac:chgData name="Jim Lansford" userId="a4fe446c-a46d-4105-b32e-f064615612ff" providerId="ADAL" clId="{BE9ADBFA-C6AA-4C60-BC5E-AA6B312E407F}" dt="2021-11-12T18:24:41.273" v="29" actId="20577"/>
          <ac:spMkLst>
            <pc:docMk/>
            <pc:sldMk cId="0" sldId="331"/>
            <ac:spMk id="13314" creationId="{00000000-0000-0000-0000-000000000000}"/>
          </ac:spMkLst>
        </pc:spChg>
        <pc:spChg chg="mod">
          <ac:chgData name="Jim Lansford" userId="a4fe446c-a46d-4105-b32e-f064615612ff" providerId="ADAL" clId="{BE9ADBFA-C6AA-4C60-BC5E-AA6B312E407F}" dt="2021-11-12T18:10:45.304" v="21" actId="20577"/>
          <ac:spMkLst>
            <pc:docMk/>
            <pc:sldMk cId="0" sldId="331"/>
            <ac:spMk id="13318" creationId="{00000000-0000-0000-0000-000000000000}"/>
          </ac:spMkLst>
        </pc:spChg>
      </pc:sldChg>
      <pc:sldChg chg="modSp mod">
        <pc:chgData name="Jim Lansford" userId="a4fe446c-a46d-4105-b32e-f064615612ff" providerId="ADAL" clId="{BE9ADBFA-C6AA-4C60-BC5E-AA6B312E407F}" dt="2021-11-12T18:24:55.233" v="45" actId="20577"/>
        <pc:sldMkLst>
          <pc:docMk/>
          <pc:sldMk cId="0" sldId="332"/>
        </pc:sldMkLst>
        <pc:spChg chg="mod">
          <ac:chgData name="Jim Lansford" userId="a4fe446c-a46d-4105-b32e-f064615612ff" providerId="ADAL" clId="{BE9ADBFA-C6AA-4C60-BC5E-AA6B312E407F}" dt="2021-11-12T18:24:55.233" v="45" actId="20577"/>
          <ac:spMkLst>
            <pc:docMk/>
            <pc:sldMk cId="0" sldId="332"/>
            <ac:spMk id="14338" creationId="{00000000-0000-0000-0000-000000000000}"/>
          </ac:spMkLst>
        </pc:spChg>
        <pc:spChg chg="mod">
          <ac:chgData name="Jim Lansford" userId="a4fe446c-a46d-4105-b32e-f064615612ff" providerId="ADAL" clId="{BE9ADBFA-C6AA-4C60-BC5E-AA6B312E407F}" dt="2021-11-12T18:24:49.632" v="37" actId="20577"/>
          <ac:spMkLst>
            <pc:docMk/>
            <pc:sldMk cId="0" sldId="332"/>
            <ac:spMk id="14342" creationId="{00000000-0000-0000-0000-000000000000}"/>
          </ac:spMkLst>
        </pc:spChg>
      </pc:sldChg>
      <pc:sldChg chg="modSp mod">
        <pc:chgData name="Jim Lansford" userId="a4fe446c-a46d-4105-b32e-f064615612ff" providerId="ADAL" clId="{BE9ADBFA-C6AA-4C60-BC5E-AA6B312E407F}" dt="2021-11-12T18:29:54.226" v="239" actId="20577"/>
        <pc:sldMkLst>
          <pc:docMk/>
          <pc:sldMk cId="0" sldId="386"/>
        </pc:sldMkLst>
        <pc:spChg chg="mod">
          <ac:chgData name="Jim Lansford" userId="a4fe446c-a46d-4105-b32e-f064615612ff" providerId="ADAL" clId="{BE9ADBFA-C6AA-4C60-BC5E-AA6B312E407F}" dt="2021-11-12T18:28:34.578" v="173" actId="20577"/>
          <ac:spMkLst>
            <pc:docMk/>
            <pc:sldMk cId="0" sldId="386"/>
            <ac:spMk id="15362" creationId="{00000000-0000-0000-0000-000000000000}"/>
          </ac:spMkLst>
        </pc:spChg>
        <pc:spChg chg="mod">
          <ac:chgData name="Jim Lansford" userId="a4fe446c-a46d-4105-b32e-f064615612ff" providerId="ADAL" clId="{BE9ADBFA-C6AA-4C60-BC5E-AA6B312E407F}" dt="2021-11-12T18:29:54.226" v="239" actId="20577"/>
          <ac:spMkLst>
            <pc:docMk/>
            <pc:sldMk cId="0" sldId="386"/>
            <ac:spMk id="15365" creationId="{00000000-0000-0000-0000-000000000000}"/>
          </ac:spMkLst>
        </pc:spChg>
      </pc:sldChg>
      <pc:sldMasterChg chg="modSp mod">
        <pc:chgData name="Jim Lansford" userId="a4fe446c-a46d-4105-b32e-f064615612ff" providerId="ADAL" clId="{BE9ADBFA-C6AA-4C60-BC5E-AA6B312E407F}" dt="2021-11-12T18:02:07.699" v="13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BE9ADBFA-C6AA-4C60-BC5E-AA6B312E407F}" dt="2021-11-12T18:02:07.699" v="13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Jim Lansford" userId="a4fe446c-a46d-4105-b32e-f064615612ff" providerId="ADAL" clId="{BE9ADBFA-C6AA-4C60-BC5E-AA6B312E407F}" dt="2021-11-12T18:01:55.943" v="5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4112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November 2021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802.11-21/1861r0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31-00-0wng-agenda-for-wng-sc-2021-november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823-00-0wng-wng-meeting-minutes-2021-november-electronic-meeting.docx" TargetMode="External"/><Relationship Id="rId4" Type="http://schemas.openxmlformats.org/officeDocument/2006/relationships/hyperlink" Target="https://mentor.ieee.org/802.11/dcn/21/11-21-1804-03-0wng-openroaming-tutorial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2021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2021-11-16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324252"/>
              </p:ext>
            </p:extLst>
          </p:nvPr>
        </p:nvGraphicFramePr>
        <p:xfrm>
          <a:off x="2244725" y="2519363"/>
          <a:ext cx="9439275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56359" imgH="2312431" progId="Word.Document.8">
                  <p:embed/>
                </p:oleObj>
              </mc:Choice>
              <mc:Fallback>
                <p:oleObj name="Document" r:id="rId3" imgW="9056359" imgH="2312431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4725" y="2519363"/>
                        <a:ext cx="9439275" cy="2417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2021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6864" y="1752600"/>
            <a:ext cx="6334472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November 2021 virtual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41128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November 2021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1424" y="836712"/>
            <a:ext cx="10513168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3200" dirty="0"/>
              <a:t>Summary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000" dirty="0"/>
              <a:t>Final Agenda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altLang="en-US" sz="1600" dirty="0">
                <a:hlinkClick r:id="rId3"/>
              </a:rPr>
              <a:t>https://mentor.ieee.org/802.11/dcn/21/11-21-1631-00-0wng-agenda-for-wng-sc-2021-november.pptx</a:t>
            </a:r>
            <a:r>
              <a:rPr lang="en-US" altLang="en-US" sz="1600" dirty="0"/>
              <a:t> </a:t>
            </a:r>
          </a:p>
          <a:p>
            <a:pPr marL="1200150" lvl="2" indent="-457200">
              <a:spcBef>
                <a:spcPct val="0"/>
              </a:spcBef>
              <a:defRPr/>
            </a:pPr>
            <a:endParaRPr lang="en-US" altLang="en-US" sz="1600" dirty="0"/>
          </a:p>
          <a:p>
            <a:pPr eaLnBrk="1" hangingPunct="1">
              <a:spcBef>
                <a:spcPts val="0"/>
              </a:spcBef>
            </a:pPr>
            <a:r>
              <a:rPr lang="en-US" altLang="en-US" sz="2000" dirty="0"/>
              <a:t>Presentations at November 2021 meeting</a:t>
            </a:r>
            <a:endParaRPr lang="en-GB" altLang="en-US" sz="2000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800" dirty="0"/>
              <a:t>“</a:t>
            </a:r>
            <a:r>
              <a:rPr lang="en-US" sz="1800" dirty="0" err="1"/>
              <a:t>OpenRoaming</a:t>
            </a:r>
            <a:r>
              <a:rPr lang="en-US" sz="1800" dirty="0"/>
              <a:t>: One Global Wi-Fi Network” – Necati Canpolat (Intel)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sz="1600" dirty="0">
                <a:hlinkClick r:id="rId4"/>
              </a:rPr>
              <a:t>https://mentor.ieee.org/802.11/dcn/21/11-21-1804-03-0wng-openroaming-tutorial.pptx</a:t>
            </a:r>
            <a:r>
              <a:rPr lang="en-US" sz="1600" dirty="0"/>
              <a:t> </a:t>
            </a:r>
          </a:p>
          <a:p>
            <a:pPr marL="1200150" lvl="2" indent="-457200">
              <a:spcBef>
                <a:spcPct val="0"/>
              </a:spcBef>
              <a:defRPr/>
            </a:pPr>
            <a:r>
              <a:rPr lang="en-US" sz="1600" dirty="0"/>
              <a:t>No motions or straw polls</a:t>
            </a:r>
          </a:p>
          <a:p>
            <a:pPr marL="1200150" lvl="2" indent="-457200">
              <a:spcBef>
                <a:spcPct val="0"/>
              </a:spcBef>
              <a:defRPr/>
            </a:pPr>
            <a:endParaRPr lang="en-US" sz="1600" dirty="0"/>
          </a:p>
          <a:p>
            <a:pPr marL="457200" indent="-457200">
              <a:spcBef>
                <a:spcPts val="0"/>
              </a:spcBef>
            </a:pPr>
            <a:r>
              <a:rPr lang="en-GB" altLang="en-US" sz="2000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800" dirty="0"/>
              <a:t> </a:t>
            </a:r>
            <a:r>
              <a:rPr lang="en-GB" altLang="en-US" sz="1800" dirty="0">
                <a:hlinkClick r:id="rId5"/>
              </a:rPr>
              <a:t>https://mentor.ieee.org/802.11/dcn/21/11-21-1823-00-0wng-wng-meeting-minutes-2021-november-electronic-meeting.docx</a:t>
            </a:r>
            <a:r>
              <a:rPr lang="en-GB" altLang="en-US" sz="1800" dirty="0"/>
              <a:t> </a:t>
            </a:r>
          </a:p>
          <a:p>
            <a:pPr lvl="1">
              <a:spcBef>
                <a:spcPts val="0"/>
              </a:spcBef>
            </a:pPr>
            <a:endParaRPr lang="en-GB" altLang="ko-KR" sz="1800" dirty="0">
              <a:ea typeface="Gulim" pitchFamily="34" charset="-127"/>
            </a:endParaRPr>
          </a:p>
          <a:p>
            <a:pPr>
              <a:spcBef>
                <a:spcPts val="0"/>
              </a:spcBef>
            </a:pPr>
            <a:r>
              <a:rPr lang="en-GB" altLang="ko-KR" sz="2000" dirty="0">
                <a:ea typeface="Gulim" pitchFamily="34" charset="-127"/>
              </a:rPr>
              <a:t>Plans for January 2022</a:t>
            </a:r>
            <a:endParaRPr lang="en-US" altLang="en-US" sz="2000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800" dirty="0"/>
              <a:t>TBD – call for presentations will be sent out </a:t>
            </a:r>
            <a:r>
              <a:rPr lang="en-US" altLang="en-US" sz="1800"/>
              <a:t>in December</a:t>
            </a:r>
          </a:p>
          <a:p>
            <a:pPr lvl="1" eaLnBrk="1" hangingPunct="1">
              <a:spcBef>
                <a:spcPts val="0"/>
              </a:spcBef>
              <a:defRPr/>
            </a:pPr>
            <a:endParaRPr lang="en-US" altLang="en-US" sz="1800" dirty="0"/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000" dirty="0"/>
              <a:t>No motions in the SG, no conference calls</a:t>
            </a:r>
            <a:endParaRPr lang="en-GB" altLang="en-US" sz="2000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16276</TotalTime>
  <Words>197</Words>
  <Application>Microsoft Office PowerPoint</Application>
  <PresentationFormat>Widescreen</PresentationFormat>
  <Paragraphs>42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802-11-Submission</vt:lpstr>
      <vt:lpstr>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834</cp:revision>
  <cp:lastPrinted>1998-02-10T13:28:06Z</cp:lastPrinted>
  <dcterms:created xsi:type="dcterms:W3CDTF">2004-12-02T14:01:45Z</dcterms:created>
  <dcterms:modified xsi:type="dcterms:W3CDTF">2021-11-12T18:30:01Z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