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1578" r:id="rId2"/>
    <p:sldId id="1573" r:id="rId3"/>
    <p:sldId id="1576" r:id="rId4"/>
    <p:sldId id="1579" r:id="rId5"/>
    <p:sldId id="1580" r:id="rId6"/>
    <p:sldId id="1575" r:id="rId7"/>
    <p:sldId id="1577" r:id="rId8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644" y="3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/1860r0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23-04-00bd-tgbd-teleconference-agenda-for-nov-2021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Plenary Nov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2021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Nov</a:t>
            </a:r>
            <a:r>
              <a:rPr lang="en-US" altLang="zh-CN" sz="1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 2021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TG minutes for Sep interim week and following TCs before Nov plenary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Presented and discussed CRs and approved CRs for the last 108 CIDs of LB 254.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tech editor to generate IEEE P802.11bd D3.0 to incorporate approved CRs and a 15-day recirculation LB for D3.0.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the updated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timeline</a:t>
            </a:r>
            <a:r>
              <a:rPr lang="en-GB" altLang="en-US" dirty="0"/>
              <a:t> </a:t>
            </a:r>
            <a:r>
              <a:rPr lang="en-GB" altLang="en-US" dirty="0" smtClean="0"/>
              <a:t>and teleconference plan till Jan interim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documents for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2"/>
              </a:rPr>
              <a:t>https://mentor.ieee.org/802.11/dcn/21/11-21-1623-04-00bd-tgbd-teleconference-agenda-for-nov-2021.pptx</a:t>
            </a:r>
            <a:endParaRPr lang="en-GB" altLang="en-US" dirty="0"/>
          </a:p>
          <a:p>
            <a:pPr lvl="2"/>
            <a:endParaRPr lang="en-US" altLang="en-GB" dirty="0" smtClean="0"/>
          </a:p>
          <a:p>
            <a:pPr marL="57150" indent="0"/>
            <a:r>
              <a:rPr lang="en-US" altLang="en-GB" dirty="0" smtClean="0"/>
              <a:t>Goal for future TCs: proceeding comments collected from recirculation LB and MDR (11bd D3.0)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the plenary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1889367"/>
              </p:ext>
            </p:ext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11-21/1622r4,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11-21/1623r4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11-21/1544r0, 11-21/1769r0</a:t>
                      </a:r>
                      <a:endParaRPr lang="en-US" altLang="zh-CN" sz="1200" dirty="0" smtClean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11-19/2045r14 (D2.0)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11-21/1296r6 (LB254)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#1 (approval of Comment Resolutions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Move to approve the comment resolutions to 108 CIDs which are marked as “ready for motion” as in 11-21/1296r6</a:t>
            </a:r>
            <a:endParaRPr lang="en-US" altLang="zh-CN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Yujin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Noh				Seconded: Stephan Sand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Result:  Approved unanimously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8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US" altLang="zh-CN" dirty="0"/>
              <a:t>Motion #2 (Generation of D3.0 and recirculation)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Having approved comment resolutions for all of the comments received from LB 254 on IEEE P802.11bd D2.0 as contained in document </a:t>
            </a:r>
          </a:p>
          <a:p>
            <a:r>
              <a:rPr lang="en-US" altLang="zh-CN" u="sng" dirty="0"/>
              <a:t>https://mentor.ieee.org/802.11/dcn/20/11-21-1296-06-00bd-tgbd-lb251-comments.xlsx</a:t>
            </a:r>
            <a:r>
              <a:rPr lang="en-US" altLang="zh-CN" dirty="0"/>
              <a:t>,</a:t>
            </a:r>
          </a:p>
          <a:p>
            <a:r>
              <a:rPr lang="en-US" altLang="zh-CN" dirty="0"/>
              <a:t>instruct the </a:t>
            </a:r>
            <a:r>
              <a:rPr lang="en-US" altLang="zh-CN" dirty="0" err="1"/>
              <a:t>TGbd</a:t>
            </a:r>
            <a:r>
              <a:rPr lang="en-US" altLang="zh-CN" dirty="0"/>
              <a:t> editor to create IEEE P802.11bd D3.0 and approve a motion request to WG11 for approval of a 15-day Working Group Recirculation Ballot asking the question “Should IEEE P802.11bd D3.0 be forwarded to SA Ballot?”</a:t>
            </a:r>
            <a:endParaRPr lang="en-US" altLang="zh-CN" b="0" dirty="0"/>
          </a:p>
          <a:p>
            <a:endParaRPr lang="en-US" altLang="zh-CN" dirty="0"/>
          </a:p>
          <a:p>
            <a:r>
              <a:rPr lang="en-US" altLang="zh-CN" dirty="0" err="1"/>
              <a:t>TGbd</a:t>
            </a:r>
            <a:r>
              <a:rPr lang="en-US" altLang="zh-CN" dirty="0"/>
              <a:t> vote: Moved:  Joseph Levy				Seconded: John Kenney</a:t>
            </a:r>
          </a:p>
          <a:p>
            <a:r>
              <a:rPr lang="en-US" altLang="zh-CN" dirty="0"/>
              <a:t>Result: 16y-0n-3a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452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(updated) 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sz="2400" u="sng" dirty="0">
                <a:solidFill>
                  <a:srgbClr val="0070C0"/>
                </a:solidFill>
              </a:rPr>
              <a:t>(Note, the timeline may be accelerated based on 11az’s actual progress)</a:t>
            </a: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Nov 2021</a:t>
            </a:r>
            <a:endParaRPr lang="en-US" dirty="0"/>
          </a:p>
        </p:txBody>
      </p:sp>
      <p:sp>
        <p:nvSpPr>
          <p:cNvPr id="7" name="文本占位符 2"/>
          <p:cNvSpPr txBox="1"/>
          <p:nvPr/>
        </p:nvSpPr>
        <p:spPr>
          <a:xfrm>
            <a:off x="2215430" y="1751012"/>
            <a:ext cx="8604846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fontScale="92500"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Dec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Jan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SA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Ballot Pool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u="sng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u="sng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 (Try Nov 2021)  Dec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strike="sngStrike" kern="0" dirty="0" smtClean="0">
                <a:solidFill>
                  <a:schemeClr val="tx1"/>
                </a:solidFill>
                <a:sym typeface="+mn-ea"/>
              </a:rPr>
              <a:t>D3.0 </a:t>
            </a:r>
            <a:r>
              <a:rPr lang="en-US" altLang="en-US" sz="2000" strike="sngStrike" kern="0" dirty="0">
                <a:solidFill>
                  <a:schemeClr val="tx1"/>
                </a:solidFill>
                <a:sym typeface="+mn-ea"/>
              </a:rPr>
              <a:t>unchanged recirculation 		</a:t>
            </a:r>
            <a:r>
              <a:rPr lang="en-US" altLang="en-US" sz="2000" strike="sngStrike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Jan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u="sng" kern="0" dirty="0" smtClean="0">
                <a:solidFill>
                  <a:srgbClr val="0070C0"/>
                </a:solidFill>
                <a:cs typeface="+mn-ea"/>
                <a:sym typeface="Wingdings" panose="05000000000000000000" pitchFamily="2" charset="2"/>
              </a:rPr>
              <a:t>D4.0 LB recirculation					Jul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u="sng" kern="0" dirty="0" smtClean="0">
                <a:solidFill>
                  <a:srgbClr val="0070C0"/>
                </a:solidFill>
              </a:rPr>
              <a:t>D4.0 LB unchanged recirculation	Jul 2022</a:t>
            </a:r>
            <a:endParaRPr lang="en-US" altLang="en-US" sz="2000" u="sng" kern="0" dirty="0">
              <a:solidFill>
                <a:srgbClr val="0070C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Ballot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(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</a:t>
            </a:r>
            <a:r>
              <a:rPr lang="en-US" altLang="en-US" sz="2000" strike="sngStrike" kern="0" dirty="0" smtClean="0">
                <a:solidFill>
                  <a:schemeClr val="tx1"/>
                </a:solidFill>
                <a:sym typeface="+mn-ea"/>
              </a:rPr>
              <a:t>3</a:t>
            </a:r>
            <a:r>
              <a:rPr lang="en-US" altLang="en-US" sz="2000" u="sng" kern="0" dirty="0" smtClean="0">
                <a:solidFill>
                  <a:srgbClr val="0070C0"/>
                </a:solidFill>
                <a:sym typeface="+mn-ea"/>
              </a:rPr>
              <a:t>4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.0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)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2022  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  Jan 2023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2022   Feb 2023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2022  May 2023</a:t>
            </a:r>
            <a:endParaRPr lang="en-US" altLang="en-US" sz="2000" kern="0" dirty="0">
              <a:solidFill>
                <a:schemeClr val="tx1"/>
              </a:solidFill>
              <a:cs typeface="+mn-ea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7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  <p:sp>
        <p:nvSpPr>
          <p:cNvPr id="7" name="内容占位符 2"/>
          <p:cNvSpPr>
            <a:spLocks noGrp="1"/>
          </p:cNvSpPr>
          <p:nvPr/>
        </p:nvSpPr>
        <p:spPr>
          <a:xfrm>
            <a:off x="1573333" y="1946773"/>
            <a:ext cx="9143760" cy="425731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Dec 17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				10:00am ~ 11:00am,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Dec 21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				10:00am ~ 11:00am,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Jan 4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2022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		10:00am ~ 11:59am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ET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Jan 11</a:t>
            </a:r>
            <a:r>
              <a:rPr lang="en-US" altLang="zh-CN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 smtClean="0">
                <a:solidFill>
                  <a:srgbClr val="00B050"/>
                </a:solidFill>
                <a:cs typeface="+mn-ea"/>
                <a:sym typeface="+mn-ea"/>
              </a:rPr>
              <a:t>, 2022, 		9:00am ~ 11:00am, ET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pPr eaLnBrk="1" hangingPunct="1"/>
            <a:endParaRPr lang="en-US" altLang="zh-CN" dirty="0">
              <a:solidFill>
                <a:srgbClr val="00B050"/>
              </a:solidFill>
              <a:cs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3517</TotalTime>
  <Words>400</Words>
  <Application>Microsoft Office PowerPoint</Application>
  <PresentationFormat>宽屏</PresentationFormat>
  <Paragraphs>102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Plenary Nov 2021 IEEE 802.11 TGbd Closing Report</vt:lpstr>
      <vt:lpstr>TGbd’s Progress during the plenary week</vt:lpstr>
      <vt:lpstr>TGbd Progress Documents</vt:lpstr>
      <vt:lpstr>Motion #1 (approval of Comment Resolutions)</vt:lpstr>
      <vt:lpstr>Motion #2 (Generation of D3.0 and recirculation)</vt:lpstr>
      <vt:lpstr>TGbd Timeline (updated)  (Note, the timeline may be accelerated based on 11az’s actual progress)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1972</cp:revision>
  <cp:lastPrinted>1998-02-10T13:28:00Z</cp:lastPrinted>
  <dcterms:created xsi:type="dcterms:W3CDTF">1998-02-10T13:07:00Z</dcterms:created>
  <dcterms:modified xsi:type="dcterms:W3CDTF">2021-11-12T15:44:13Z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