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36" r:id="rId3"/>
    <p:sldId id="338" r:id="rId4"/>
    <p:sldId id="330" r:id="rId5"/>
    <p:sldId id="340" r:id="rId6"/>
    <p:sldId id="331" r:id="rId7"/>
    <p:sldId id="332" r:id="rId8"/>
    <p:sldId id="333" r:id="rId9"/>
    <p:sldId id="341" r:id="rId10"/>
    <p:sldId id="334" r:id="rId11"/>
    <p:sldId id="342" r:id="rId12"/>
    <p:sldId id="339" r:id="rId13"/>
    <p:sldId id="335"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DBD26D-D9C9-46E9-984C-1AE8AEC45ABC}" v="10" dt="2021-11-04T00:57:52.5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8" d="100"/>
          <a:sy n="68" d="100"/>
        </p:scale>
        <p:origin x="1072"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gurd Schelstraete" userId="cc1875bc-5b00-4f0e-92c1-b5b7dcde1a21" providerId="ADAL" clId="{B7DBD26D-D9C9-46E9-984C-1AE8AEC45ABC}"/>
    <pc:docChg chg="undo custSel addSld delSld modSld modMainMaster">
      <pc:chgData name="Sigurd Schelstraete" userId="cc1875bc-5b00-4f0e-92c1-b5b7dcde1a21" providerId="ADAL" clId="{B7DBD26D-D9C9-46E9-984C-1AE8AEC45ABC}" dt="2021-11-29T19:06:36.903" v="2334" actId="20577"/>
      <pc:docMkLst>
        <pc:docMk/>
      </pc:docMkLst>
      <pc:sldChg chg="addSp delSp modSp mod">
        <pc:chgData name="Sigurd Schelstraete" userId="cc1875bc-5b00-4f0e-92c1-b5b7dcde1a21" providerId="ADAL" clId="{B7DBD26D-D9C9-46E9-984C-1AE8AEC45ABC}" dt="2021-11-29T18:58:14.973" v="2170" actId="20577"/>
        <pc:sldMkLst>
          <pc:docMk/>
          <pc:sldMk cId="0" sldId="256"/>
        </pc:sldMkLst>
        <pc:spChg chg="mod">
          <ac:chgData name="Sigurd Schelstraete" userId="cc1875bc-5b00-4f0e-92c1-b5b7dcde1a21" providerId="ADAL" clId="{B7DBD26D-D9C9-46E9-984C-1AE8AEC45ABC}" dt="2021-11-03T23:59:08.922" v="52" actId="20577"/>
          <ac:spMkLst>
            <pc:docMk/>
            <pc:sldMk cId="0" sldId="256"/>
            <ac:spMk id="6" creationId="{00000000-0000-0000-0000-000000000000}"/>
          </ac:spMkLst>
        </pc:spChg>
        <pc:spChg chg="add del">
          <ac:chgData name="Sigurd Schelstraete" userId="cc1875bc-5b00-4f0e-92c1-b5b7dcde1a21" providerId="ADAL" clId="{B7DBD26D-D9C9-46E9-984C-1AE8AEC45ABC}" dt="2021-11-03T23:58:33.436" v="40" actId="22"/>
          <ac:spMkLst>
            <pc:docMk/>
            <pc:sldMk cId="0" sldId="256"/>
            <ac:spMk id="10" creationId="{981726C6-D7B5-4404-B5FF-1D03955B3845}"/>
          </ac:spMkLst>
        </pc:spChg>
        <pc:spChg chg="add del">
          <ac:chgData name="Sigurd Schelstraete" userId="cc1875bc-5b00-4f0e-92c1-b5b7dcde1a21" providerId="ADAL" clId="{B7DBD26D-D9C9-46E9-984C-1AE8AEC45ABC}" dt="2021-11-03T23:58:36.448" v="42" actId="22"/>
          <ac:spMkLst>
            <pc:docMk/>
            <pc:sldMk cId="0" sldId="256"/>
            <ac:spMk id="12" creationId="{D8168698-25A7-47E0-94C7-414105678D40}"/>
          </ac:spMkLst>
        </pc:spChg>
        <pc:spChg chg="mod">
          <ac:chgData name="Sigurd Schelstraete" userId="cc1875bc-5b00-4f0e-92c1-b5b7dcde1a21" providerId="ADAL" clId="{B7DBD26D-D9C9-46E9-984C-1AE8AEC45ABC}" dt="2021-11-03T23:57:37.641" v="34" actId="20577"/>
          <ac:spMkLst>
            <pc:docMk/>
            <pc:sldMk cId="0" sldId="256"/>
            <ac:spMk id="3073" creationId="{00000000-0000-0000-0000-000000000000}"/>
          </ac:spMkLst>
        </pc:spChg>
        <pc:spChg chg="mod">
          <ac:chgData name="Sigurd Schelstraete" userId="cc1875bc-5b00-4f0e-92c1-b5b7dcde1a21" providerId="ADAL" clId="{B7DBD26D-D9C9-46E9-984C-1AE8AEC45ABC}" dt="2021-11-29T18:58:14.973" v="2170" actId="20577"/>
          <ac:spMkLst>
            <pc:docMk/>
            <pc:sldMk cId="0" sldId="256"/>
            <ac:spMk id="3074" creationId="{00000000-0000-0000-0000-000000000000}"/>
          </ac:spMkLst>
        </pc:spChg>
        <pc:graphicFrameChg chg="mod">
          <ac:chgData name="Sigurd Schelstraete" userId="cc1875bc-5b00-4f0e-92c1-b5b7dcde1a21" providerId="ADAL" clId="{B7DBD26D-D9C9-46E9-984C-1AE8AEC45ABC}" dt="2021-11-04T00:57:52.521" v="2153"/>
          <ac:graphicFrameMkLst>
            <pc:docMk/>
            <pc:sldMk cId="0" sldId="256"/>
            <ac:graphicFrameMk id="3075" creationId="{00000000-0000-0000-0000-000000000000}"/>
          </ac:graphicFrameMkLst>
        </pc:graphicFrameChg>
      </pc:sldChg>
      <pc:sldChg chg="del">
        <pc:chgData name="Sigurd Schelstraete" userId="cc1875bc-5b00-4f0e-92c1-b5b7dcde1a21" providerId="ADAL" clId="{B7DBD26D-D9C9-46E9-984C-1AE8AEC45ABC}" dt="2021-11-03T23:58:12.913" v="38" actId="47"/>
        <pc:sldMkLst>
          <pc:docMk/>
          <pc:sldMk cId="0" sldId="257"/>
        </pc:sldMkLst>
      </pc:sldChg>
      <pc:sldChg chg="del">
        <pc:chgData name="Sigurd Schelstraete" userId="cc1875bc-5b00-4f0e-92c1-b5b7dcde1a21" providerId="ADAL" clId="{B7DBD26D-D9C9-46E9-984C-1AE8AEC45ABC}" dt="2021-11-03T23:58:12.913" v="38" actId="47"/>
        <pc:sldMkLst>
          <pc:docMk/>
          <pc:sldMk cId="0" sldId="264"/>
        </pc:sldMkLst>
      </pc:sldChg>
      <pc:sldChg chg="del">
        <pc:chgData name="Sigurd Schelstraete" userId="cc1875bc-5b00-4f0e-92c1-b5b7dcde1a21" providerId="ADAL" clId="{B7DBD26D-D9C9-46E9-984C-1AE8AEC45ABC}" dt="2021-11-03T23:58:12.913" v="38" actId="47"/>
        <pc:sldMkLst>
          <pc:docMk/>
          <pc:sldMk cId="3945775272" sldId="265"/>
        </pc:sldMkLst>
      </pc:sldChg>
      <pc:sldChg chg="del">
        <pc:chgData name="Sigurd Schelstraete" userId="cc1875bc-5b00-4f0e-92c1-b5b7dcde1a21" providerId="ADAL" clId="{B7DBD26D-D9C9-46E9-984C-1AE8AEC45ABC}" dt="2021-11-03T23:58:12.913" v="38" actId="47"/>
        <pc:sldMkLst>
          <pc:docMk/>
          <pc:sldMk cId="4181769906" sldId="266"/>
        </pc:sldMkLst>
      </pc:sldChg>
      <pc:sldChg chg="del">
        <pc:chgData name="Sigurd Schelstraete" userId="cc1875bc-5b00-4f0e-92c1-b5b7dcde1a21" providerId="ADAL" clId="{B7DBD26D-D9C9-46E9-984C-1AE8AEC45ABC}" dt="2021-11-03T23:58:12.913" v="38" actId="47"/>
        <pc:sldMkLst>
          <pc:docMk/>
          <pc:sldMk cId="1927035902" sldId="267"/>
        </pc:sldMkLst>
      </pc:sldChg>
      <pc:sldChg chg="del">
        <pc:chgData name="Sigurd Schelstraete" userId="cc1875bc-5b00-4f0e-92c1-b5b7dcde1a21" providerId="ADAL" clId="{B7DBD26D-D9C9-46E9-984C-1AE8AEC45ABC}" dt="2021-11-03T23:58:12.913" v="38" actId="47"/>
        <pc:sldMkLst>
          <pc:docMk/>
          <pc:sldMk cId="3070487256" sldId="268"/>
        </pc:sldMkLst>
      </pc:sldChg>
      <pc:sldChg chg="del">
        <pc:chgData name="Sigurd Schelstraete" userId="cc1875bc-5b00-4f0e-92c1-b5b7dcde1a21" providerId="ADAL" clId="{B7DBD26D-D9C9-46E9-984C-1AE8AEC45ABC}" dt="2021-11-03T23:58:12.913" v="38" actId="47"/>
        <pc:sldMkLst>
          <pc:docMk/>
          <pc:sldMk cId="3556445709" sldId="269"/>
        </pc:sldMkLst>
      </pc:sldChg>
      <pc:sldChg chg="del">
        <pc:chgData name="Sigurd Schelstraete" userId="cc1875bc-5b00-4f0e-92c1-b5b7dcde1a21" providerId="ADAL" clId="{B7DBD26D-D9C9-46E9-984C-1AE8AEC45ABC}" dt="2021-11-03T23:58:12.913" v="38" actId="47"/>
        <pc:sldMkLst>
          <pc:docMk/>
          <pc:sldMk cId="1779344321" sldId="270"/>
        </pc:sldMkLst>
      </pc:sldChg>
      <pc:sldChg chg="del">
        <pc:chgData name="Sigurd Schelstraete" userId="cc1875bc-5b00-4f0e-92c1-b5b7dcde1a21" providerId="ADAL" clId="{B7DBD26D-D9C9-46E9-984C-1AE8AEC45ABC}" dt="2021-11-03T23:58:12.913" v="38" actId="47"/>
        <pc:sldMkLst>
          <pc:docMk/>
          <pc:sldMk cId="4233798762" sldId="271"/>
        </pc:sldMkLst>
      </pc:sldChg>
      <pc:sldChg chg="del">
        <pc:chgData name="Sigurd Schelstraete" userId="cc1875bc-5b00-4f0e-92c1-b5b7dcde1a21" providerId="ADAL" clId="{B7DBD26D-D9C9-46E9-984C-1AE8AEC45ABC}" dt="2021-11-03T23:58:12.913" v="38" actId="47"/>
        <pc:sldMkLst>
          <pc:docMk/>
          <pc:sldMk cId="147779597" sldId="272"/>
        </pc:sldMkLst>
      </pc:sldChg>
      <pc:sldChg chg="del">
        <pc:chgData name="Sigurd Schelstraete" userId="cc1875bc-5b00-4f0e-92c1-b5b7dcde1a21" providerId="ADAL" clId="{B7DBD26D-D9C9-46E9-984C-1AE8AEC45ABC}" dt="2021-11-03T23:58:12.913" v="38" actId="47"/>
        <pc:sldMkLst>
          <pc:docMk/>
          <pc:sldMk cId="3481202856" sldId="273"/>
        </pc:sldMkLst>
      </pc:sldChg>
      <pc:sldChg chg="del">
        <pc:chgData name="Sigurd Schelstraete" userId="cc1875bc-5b00-4f0e-92c1-b5b7dcde1a21" providerId="ADAL" clId="{B7DBD26D-D9C9-46E9-984C-1AE8AEC45ABC}" dt="2021-11-03T23:58:12.913" v="38" actId="47"/>
        <pc:sldMkLst>
          <pc:docMk/>
          <pc:sldMk cId="1271746767" sldId="274"/>
        </pc:sldMkLst>
      </pc:sldChg>
      <pc:sldChg chg="del">
        <pc:chgData name="Sigurd Schelstraete" userId="cc1875bc-5b00-4f0e-92c1-b5b7dcde1a21" providerId="ADAL" clId="{B7DBD26D-D9C9-46E9-984C-1AE8AEC45ABC}" dt="2021-11-03T23:58:12.913" v="38" actId="47"/>
        <pc:sldMkLst>
          <pc:docMk/>
          <pc:sldMk cId="472513730" sldId="275"/>
        </pc:sldMkLst>
      </pc:sldChg>
      <pc:sldChg chg="modSp add mod">
        <pc:chgData name="Sigurd Schelstraete" userId="cc1875bc-5b00-4f0e-92c1-b5b7dcde1a21" providerId="ADAL" clId="{B7DBD26D-D9C9-46E9-984C-1AE8AEC45ABC}" dt="2021-11-04T00:16:40.342" v="867" actId="1036"/>
        <pc:sldMkLst>
          <pc:docMk/>
          <pc:sldMk cId="1623610777" sldId="330"/>
        </pc:sldMkLst>
        <pc:spChg chg="mod">
          <ac:chgData name="Sigurd Schelstraete" userId="cc1875bc-5b00-4f0e-92c1-b5b7dcde1a21" providerId="ADAL" clId="{B7DBD26D-D9C9-46E9-984C-1AE8AEC45ABC}" dt="2021-11-04T00:15:58.797" v="800" actId="6549"/>
          <ac:spMkLst>
            <pc:docMk/>
            <pc:sldMk cId="1623610777" sldId="330"/>
            <ac:spMk id="2" creationId="{6F4D17F6-41DE-4C79-96EF-07185798EAAE}"/>
          </ac:spMkLst>
        </pc:spChg>
        <pc:spChg chg="mod ord">
          <ac:chgData name="Sigurd Schelstraete" userId="cc1875bc-5b00-4f0e-92c1-b5b7dcde1a21" providerId="ADAL" clId="{B7DBD26D-D9C9-46E9-984C-1AE8AEC45ABC}" dt="2021-11-04T00:16:33.553" v="844" actId="167"/>
          <ac:spMkLst>
            <pc:docMk/>
            <pc:sldMk cId="1623610777" sldId="330"/>
            <ac:spMk id="3" creationId="{420E1691-D465-461C-8436-FB6D5C705FBF}"/>
          </ac:spMkLst>
        </pc:spChg>
        <pc:picChg chg="mod">
          <ac:chgData name="Sigurd Schelstraete" userId="cc1875bc-5b00-4f0e-92c1-b5b7dcde1a21" providerId="ADAL" clId="{B7DBD26D-D9C9-46E9-984C-1AE8AEC45ABC}" dt="2021-11-04T00:16:40.342" v="867" actId="1036"/>
          <ac:picMkLst>
            <pc:docMk/>
            <pc:sldMk cId="1623610777" sldId="330"/>
            <ac:picMk id="6" creationId="{D3DCD1F3-E916-420E-886C-F1C56CCEDE91}"/>
          </ac:picMkLst>
        </pc:picChg>
      </pc:sldChg>
      <pc:sldChg chg="modSp add mod">
        <pc:chgData name="Sigurd Schelstraete" userId="cc1875bc-5b00-4f0e-92c1-b5b7dcde1a21" providerId="ADAL" clId="{B7DBD26D-D9C9-46E9-984C-1AE8AEC45ABC}" dt="2021-11-04T00:22:28.324" v="1511" actId="6549"/>
        <pc:sldMkLst>
          <pc:docMk/>
          <pc:sldMk cId="169606057" sldId="331"/>
        </pc:sldMkLst>
        <pc:spChg chg="mod">
          <ac:chgData name="Sigurd Schelstraete" userId="cc1875bc-5b00-4f0e-92c1-b5b7dcde1a21" providerId="ADAL" clId="{B7DBD26D-D9C9-46E9-984C-1AE8AEC45ABC}" dt="2021-11-04T00:22:28.324" v="1511" actId="6549"/>
          <ac:spMkLst>
            <pc:docMk/>
            <pc:sldMk cId="169606057" sldId="331"/>
            <ac:spMk id="3" creationId="{F22953B8-2938-490C-A60A-11644DDE94E6}"/>
          </ac:spMkLst>
        </pc:spChg>
      </pc:sldChg>
      <pc:sldChg chg="modSp add mod">
        <pc:chgData name="Sigurd Schelstraete" userId="cc1875bc-5b00-4f0e-92c1-b5b7dcde1a21" providerId="ADAL" clId="{B7DBD26D-D9C9-46E9-984C-1AE8AEC45ABC}" dt="2021-11-29T18:59:44.361" v="2171" actId="20577"/>
        <pc:sldMkLst>
          <pc:docMk/>
          <pc:sldMk cId="2248746965" sldId="332"/>
        </pc:sldMkLst>
        <pc:spChg chg="mod">
          <ac:chgData name="Sigurd Schelstraete" userId="cc1875bc-5b00-4f0e-92c1-b5b7dcde1a21" providerId="ADAL" clId="{B7DBD26D-D9C9-46E9-984C-1AE8AEC45ABC}" dt="2021-11-04T00:23:09.022" v="1514" actId="20577"/>
          <ac:spMkLst>
            <pc:docMk/>
            <pc:sldMk cId="2248746965" sldId="332"/>
            <ac:spMk id="2" creationId="{671B07F5-183D-4A8F-9D7E-5EC7DED4415D}"/>
          </ac:spMkLst>
        </pc:spChg>
        <pc:spChg chg="mod">
          <ac:chgData name="Sigurd Schelstraete" userId="cc1875bc-5b00-4f0e-92c1-b5b7dcde1a21" providerId="ADAL" clId="{B7DBD26D-D9C9-46E9-984C-1AE8AEC45ABC}" dt="2021-11-29T18:59:44.361" v="2171" actId="20577"/>
          <ac:spMkLst>
            <pc:docMk/>
            <pc:sldMk cId="2248746965" sldId="332"/>
            <ac:spMk id="3" creationId="{F6227D3A-C830-41DA-949A-17FCA1A20ACA}"/>
          </ac:spMkLst>
        </pc:spChg>
      </pc:sldChg>
      <pc:sldChg chg="modSp add mod">
        <pc:chgData name="Sigurd Schelstraete" userId="cc1875bc-5b00-4f0e-92c1-b5b7dcde1a21" providerId="ADAL" clId="{B7DBD26D-D9C9-46E9-984C-1AE8AEC45ABC}" dt="2021-11-29T19:00:42.547" v="2230" actId="20577"/>
        <pc:sldMkLst>
          <pc:docMk/>
          <pc:sldMk cId="3680030521" sldId="333"/>
        </pc:sldMkLst>
        <pc:spChg chg="mod">
          <ac:chgData name="Sigurd Schelstraete" userId="cc1875bc-5b00-4f0e-92c1-b5b7dcde1a21" providerId="ADAL" clId="{B7DBD26D-D9C9-46E9-984C-1AE8AEC45ABC}" dt="2021-11-29T19:00:42.547" v="2230" actId="20577"/>
          <ac:spMkLst>
            <pc:docMk/>
            <pc:sldMk cId="3680030521" sldId="333"/>
            <ac:spMk id="3" creationId="{487E2403-1D91-43B2-9B4C-F3199CD21C8D}"/>
          </ac:spMkLst>
        </pc:spChg>
      </pc:sldChg>
      <pc:sldChg chg="modSp add mod">
        <pc:chgData name="Sigurd Schelstraete" userId="cc1875bc-5b00-4f0e-92c1-b5b7dcde1a21" providerId="ADAL" clId="{B7DBD26D-D9C9-46E9-984C-1AE8AEC45ABC}" dt="2021-11-04T00:38:14.644" v="2030" actId="20577"/>
        <pc:sldMkLst>
          <pc:docMk/>
          <pc:sldMk cId="3313346636" sldId="334"/>
        </pc:sldMkLst>
        <pc:spChg chg="mod">
          <ac:chgData name="Sigurd Schelstraete" userId="cc1875bc-5b00-4f0e-92c1-b5b7dcde1a21" providerId="ADAL" clId="{B7DBD26D-D9C9-46E9-984C-1AE8AEC45ABC}" dt="2021-11-04T00:28:22.638" v="1756" actId="20577"/>
          <ac:spMkLst>
            <pc:docMk/>
            <pc:sldMk cId="3313346636" sldId="334"/>
            <ac:spMk id="2" creationId="{72331B6E-E86B-4FF8-AE94-645A0FD0159A}"/>
          </ac:spMkLst>
        </pc:spChg>
        <pc:spChg chg="mod">
          <ac:chgData name="Sigurd Schelstraete" userId="cc1875bc-5b00-4f0e-92c1-b5b7dcde1a21" providerId="ADAL" clId="{B7DBD26D-D9C9-46E9-984C-1AE8AEC45ABC}" dt="2021-11-04T00:38:14.644" v="2030" actId="20577"/>
          <ac:spMkLst>
            <pc:docMk/>
            <pc:sldMk cId="3313346636" sldId="334"/>
            <ac:spMk id="3" creationId="{2D68343E-3631-463C-BDFD-6434F245A27C}"/>
          </ac:spMkLst>
        </pc:spChg>
      </pc:sldChg>
      <pc:sldChg chg="modSp add mod">
        <pc:chgData name="Sigurd Schelstraete" userId="cc1875bc-5b00-4f0e-92c1-b5b7dcde1a21" providerId="ADAL" clId="{B7DBD26D-D9C9-46E9-984C-1AE8AEC45ABC}" dt="2021-11-04T00:04:42.228" v="363" actId="20577"/>
        <pc:sldMkLst>
          <pc:docMk/>
          <pc:sldMk cId="2996942282" sldId="335"/>
        </pc:sldMkLst>
        <pc:spChg chg="mod">
          <ac:chgData name="Sigurd Schelstraete" userId="cc1875bc-5b00-4f0e-92c1-b5b7dcde1a21" providerId="ADAL" clId="{B7DBD26D-D9C9-46E9-984C-1AE8AEC45ABC}" dt="2021-11-04T00:04:42.228" v="363" actId="20577"/>
          <ac:spMkLst>
            <pc:docMk/>
            <pc:sldMk cId="2996942282" sldId="335"/>
            <ac:spMk id="3" creationId="{8366357A-8C80-4013-BC33-62214F10DD1C}"/>
          </ac:spMkLst>
        </pc:spChg>
      </pc:sldChg>
      <pc:sldChg chg="modSp add mod">
        <pc:chgData name="Sigurd Schelstraete" userId="cc1875bc-5b00-4f0e-92c1-b5b7dcde1a21" providerId="ADAL" clId="{B7DBD26D-D9C9-46E9-984C-1AE8AEC45ABC}" dt="2021-11-03T23:59:21.118" v="53" actId="12"/>
        <pc:sldMkLst>
          <pc:docMk/>
          <pc:sldMk cId="1603926271" sldId="336"/>
        </pc:sldMkLst>
        <pc:spChg chg="mod">
          <ac:chgData name="Sigurd Schelstraete" userId="cc1875bc-5b00-4f0e-92c1-b5b7dcde1a21" providerId="ADAL" clId="{B7DBD26D-D9C9-46E9-984C-1AE8AEC45ABC}" dt="2021-11-03T23:59:21.118" v="53" actId="12"/>
          <ac:spMkLst>
            <pc:docMk/>
            <pc:sldMk cId="1603926271" sldId="336"/>
            <ac:spMk id="3" creationId="{D71FD92C-D502-4248-AC4E-743108038634}"/>
          </ac:spMkLst>
        </pc:spChg>
      </pc:sldChg>
      <pc:sldChg chg="modSp new del mod">
        <pc:chgData name="Sigurd Schelstraete" userId="cc1875bc-5b00-4f0e-92c1-b5b7dcde1a21" providerId="ADAL" clId="{B7DBD26D-D9C9-46E9-984C-1AE8AEC45ABC}" dt="2021-11-04T00:38:54.998" v="2031" actId="47"/>
        <pc:sldMkLst>
          <pc:docMk/>
          <pc:sldMk cId="1331768497" sldId="337"/>
        </pc:sldMkLst>
        <pc:spChg chg="mod">
          <ac:chgData name="Sigurd Schelstraete" userId="cc1875bc-5b00-4f0e-92c1-b5b7dcde1a21" providerId="ADAL" clId="{B7DBD26D-D9C9-46E9-984C-1AE8AEC45ABC}" dt="2021-11-04T00:00:25.303" v="77" actId="20577"/>
          <ac:spMkLst>
            <pc:docMk/>
            <pc:sldMk cId="1331768497" sldId="337"/>
            <ac:spMk id="2" creationId="{E28AA801-2F7D-450F-ADAE-836075B1F698}"/>
          </ac:spMkLst>
        </pc:spChg>
        <pc:spChg chg="mod">
          <ac:chgData name="Sigurd Schelstraete" userId="cc1875bc-5b00-4f0e-92c1-b5b7dcde1a21" providerId="ADAL" clId="{B7DBD26D-D9C9-46E9-984C-1AE8AEC45ABC}" dt="2021-11-04T00:00:21.052" v="65"/>
          <ac:spMkLst>
            <pc:docMk/>
            <pc:sldMk cId="1331768497" sldId="337"/>
            <ac:spMk id="3" creationId="{3865EE7C-9171-450F-B9EE-1BF93F975BE9}"/>
          </ac:spMkLst>
        </pc:spChg>
      </pc:sldChg>
      <pc:sldChg chg="new del">
        <pc:chgData name="Sigurd Schelstraete" userId="cc1875bc-5b00-4f0e-92c1-b5b7dcde1a21" providerId="ADAL" clId="{B7DBD26D-D9C9-46E9-984C-1AE8AEC45ABC}" dt="2021-11-03T23:59:48.364" v="55" actId="47"/>
        <pc:sldMkLst>
          <pc:docMk/>
          <pc:sldMk cId="3488924601" sldId="337"/>
        </pc:sldMkLst>
      </pc:sldChg>
      <pc:sldChg chg="modSp new mod">
        <pc:chgData name="Sigurd Schelstraete" userId="cc1875bc-5b00-4f0e-92c1-b5b7dcde1a21" providerId="ADAL" clId="{B7DBD26D-D9C9-46E9-984C-1AE8AEC45ABC}" dt="2021-11-04T00:22:56.585" v="1512" actId="12"/>
        <pc:sldMkLst>
          <pc:docMk/>
          <pc:sldMk cId="844508849" sldId="338"/>
        </pc:sldMkLst>
        <pc:spChg chg="mod">
          <ac:chgData name="Sigurd Schelstraete" userId="cc1875bc-5b00-4f0e-92c1-b5b7dcde1a21" providerId="ADAL" clId="{B7DBD26D-D9C9-46E9-984C-1AE8AEC45ABC}" dt="2021-11-04T00:00:49.412" v="108" actId="20577"/>
          <ac:spMkLst>
            <pc:docMk/>
            <pc:sldMk cId="844508849" sldId="338"/>
            <ac:spMk id="2" creationId="{F5F4AD3B-FB08-41B2-B229-1153716EAF20}"/>
          </ac:spMkLst>
        </pc:spChg>
        <pc:spChg chg="mod">
          <ac:chgData name="Sigurd Schelstraete" userId="cc1875bc-5b00-4f0e-92c1-b5b7dcde1a21" providerId="ADAL" clId="{B7DBD26D-D9C9-46E9-984C-1AE8AEC45ABC}" dt="2021-11-04T00:22:56.585" v="1512" actId="12"/>
          <ac:spMkLst>
            <pc:docMk/>
            <pc:sldMk cId="844508849" sldId="338"/>
            <ac:spMk id="3" creationId="{2CAFA7B3-9223-479A-B43E-2BD662C7DFF0}"/>
          </ac:spMkLst>
        </pc:spChg>
      </pc:sldChg>
      <pc:sldChg chg="modSp new mod">
        <pc:chgData name="Sigurd Schelstraete" userId="cc1875bc-5b00-4f0e-92c1-b5b7dcde1a21" providerId="ADAL" clId="{B7DBD26D-D9C9-46E9-984C-1AE8AEC45ABC}" dt="2021-11-29T19:06:36.903" v="2334" actId="20577"/>
        <pc:sldMkLst>
          <pc:docMk/>
          <pc:sldMk cId="833493844" sldId="339"/>
        </pc:sldMkLst>
        <pc:spChg chg="mod">
          <ac:chgData name="Sigurd Schelstraete" userId="cc1875bc-5b00-4f0e-92c1-b5b7dcde1a21" providerId="ADAL" clId="{B7DBD26D-D9C9-46E9-984C-1AE8AEC45ABC}" dt="2021-11-04T00:05:03.974" v="374" actId="20577"/>
          <ac:spMkLst>
            <pc:docMk/>
            <pc:sldMk cId="833493844" sldId="339"/>
            <ac:spMk id="2" creationId="{69D4AC1C-C3E2-4BF9-BC59-D04595461859}"/>
          </ac:spMkLst>
        </pc:spChg>
        <pc:spChg chg="mod">
          <ac:chgData name="Sigurd Schelstraete" userId="cc1875bc-5b00-4f0e-92c1-b5b7dcde1a21" providerId="ADAL" clId="{B7DBD26D-D9C9-46E9-984C-1AE8AEC45ABC}" dt="2021-11-29T19:06:36.903" v="2334" actId="20577"/>
          <ac:spMkLst>
            <pc:docMk/>
            <pc:sldMk cId="833493844" sldId="339"/>
            <ac:spMk id="3" creationId="{FA57E8A4-94AD-4663-9785-660668C31715}"/>
          </ac:spMkLst>
        </pc:spChg>
      </pc:sldChg>
      <pc:sldChg chg="modSp new mod">
        <pc:chgData name="Sigurd Schelstraete" userId="cc1875bc-5b00-4f0e-92c1-b5b7dcde1a21" providerId="ADAL" clId="{B7DBD26D-D9C9-46E9-984C-1AE8AEC45ABC}" dt="2021-11-04T00:48:08.182" v="2113" actId="20577"/>
        <pc:sldMkLst>
          <pc:docMk/>
          <pc:sldMk cId="121154526" sldId="340"/>
        </pc:sldMkLst>
        <pc:spChg chg="mod">
          <ac:chgData name="Sigurd Schelstraete" userId="cc1875bc-5b00-4f0e-92c1-b5b7dcde1a21" providerId="ADAL" clId="{B7DBD26D-D9C9-46E9-984C-1AE8AEC45ABC}" dt="2021-11-04T00:17:27.776" v="912" actId="20577"/>
          <ac:spMkLst>
            <pc:docMk/>
            <pc:sldMk cId="121154526" sldId="340"/>
            <ac:spMk id="2" creationId="{9D985CBB-2C86-47C8-83F8-AA7788BC59AD}"/>
          </ac:spMkLst>
        </pc:spChg>
        <pc:spChg chg="mod">
          <ac:chgData name="Sigurd Schelstraete" userId="cc1875bc-5b00-4f0e-92c1-b5b7dcde1a21" providerId="ADAL" clId="{B7DBD26D-D9C9-46E9-984C-1AE8AEC45ABC}" dt="2021-11-04T00:48:08.182" v="2113" actId="20577"/>
          <ac:spMkLst>
            <pc:docMk/>
            <pc:sldMk cId="121154526" sldId="340"/>
            <ac:spMk id="3" creationId="{EA28DEB8-B407-49C0-AB71-FAC566717D3F}"/>
          </ac:spMkLst>
        </pc:spChg>
      </pc:sldChg>
      <pc:sldChg chg="modSp add mod">
        <pc:chgData name="Sigurd Schelstraete" userId="cc1875bc-5b00-4f0e-92c1-b5b7dcde1a21" providerId="ADAL" clId="{B7DBD26D-D9C9-46E9-984C-1AE8AEC45ABC}" dt="2021-11-29T19:02:24.800" v="2297" actId="20577"/>
        <pc:sldMkLst>
          <pc:docMk/>
          <pc:sldMk cId="3981003647" sldId="341"/>
        </pc:sldMkLst>
        <pc:spChg chg="mod">
          <ac:chgData name="Sigurd Schelstraete" userId="cc1875bc-5b00-4f0e-92c1-b5b7dcde1a21" providerId="ADAL" clId="{B7DBD26D-D9C9-46E9-984C-1AE8AEC45ABC}" dt="2021-11-04T00:25:53.383" v="1717" actId="20577"/>
          <ac:spMkLst>
            <pc:docMk/>
            <pc:sldMk cId="3981003647" sldId="341"/>
            <ac:spMk id="2" creationId="{0D2B48BF-1BD3-4C01-A0EB-22CFB3C3735B}"/>
          </ac:spMkLst>
        </pc:spChg>
        <pc:spChg chg="mod">
          <ac:chgData name="Sigurd Schelstraete" userId="cc1875bc-5b00-4f0e-92c1-b5b7dcde1a21" providerId="ADAL" clId="{B7DBD26D-D9C9-46E9-984C-1AE8AEC45ABC}" dt="2021-11-29T19:02:24.800" v="2297" actId="20577"/>
          <ac:spMkLst>
            <pc:docMk/>
            <pc:sldMk cId="3981003647" sldId="341"/>
            <ac:spMk id="3" creationId="{487E2403-1D91-43B2-9B4C-F3199CD21C8D}"/>
          </ac:spMkLst>
        </pc:spChg>
      </pc:sldChg>
      <pc:sldChg chg="modSp new mod">
        <pc:chgData name="Sigurd Schelstraete" userId="cc1875bc-5b00-4f0e-92c1-b5b7dcde1a21" providerId="ADAL" clId="{B7DBD26D-D9C9-46E9-984C-1AE8AEC45ABC}" dt="2021-11-29T19:04:45.714" v="2299"/>
        <pc:sldMkLst>
          <pc:docMk/>
          <pc:sldMk cId="938034827" sldId="342"/>
        </pc:sldMkLst>
        <pc:spChg chg="mod">
          <ac:chgData name="Sigurd Schelstraete" userId="cc1875bc-5b00-4f0e-92c1-b5b7dcde1a21" providerId="ADAL" clId="{B7DBD26D-D9C9-46E9-984C-1AE8AEC45ABC}" dt="2021-11-04T00:28:49.402" v="1769" actId="20577"/>
          <ac:spMkLst>
            <pc:docMk/>
            <pc:sldMk cId="938034827" sldId="342"/>
            <ac:spMk id="2" creationId="{61A437E6-807D-42C0-99D6-910F56E89C55}"/>
          </ac:spMkLst>
        </pc:spChg>
        <pc:spChg chg="mod">
          <ac:chgData name="Sigurd Schelstraete" userId="cc1875bc-5b00-4f0e-92c1-b5b7dcde1a21" providerId="ADAL" clId="{B7DBD26D-D9C9-46E9-984C-1AE8AEC45ABC}" dt="2021-11-29T19:04:45.714" v="2299"/>
          <ac:spMkLst>
            <pc:docMk/>
            <pc:sldMk cId="938034827" sldId="342"/>
            <ac:spMk id="3" creationId="{FB729E8D-E330-448E-8476-384B66B58EEA}"/>
          </ac:spMkLst>
        </pc:spChg>
      </pc:sldChg>
      <pc:sldMasterChg chg="modSp mod modSldLayout">
        <pc:chgData name="Sigurd Schelstraete" userId="cc1875bc-5b00-4f0e-92c1-b5b7dcde1a21" providerId="ADAL" clId="{B7DBD26D-D9C9-46E9-984C-1AE8AEC45ABC}" dt="2021-11-10T23:06:27.098" v="2167" actId="20577"/>
        <pc:sldMasterMkLst>
          <pc:docMk/>
          <pc:sldMasterMk cId="0" sldId="2147483648"/>
        </pc:sldMasterMkLst>
        <pc:spChg chg="mod">
          <ac:chgData name="Sigurd Schelstraete" userId="cc1875bc-5b00-4f0e-92c1-b5b7dcde1a21" providerId="ADAL" clId="{B7DBD26D-D9C9-46E9-984C-1AE8AEC45ABC}" dt="2021-11-10T23:06:27.098" v="2167" actId="20577"/>
          <ac:spMkLst>
            <pc:docMk/>
            <pc:sldMasterMk cId="0" sldId="2147483648"/>
            <ac:spMk id="10" creationId="{00000000-0000-0000-0000-000000000000}"/>
          </ac:spMkLst>
        </pc:spChg>
        <pc:spChg chg="mod">
          <ac:chgData name="Sigurd Schelstraete" userId="cc1875bc-5b00-4f0e-92c1-b5b7dcde1a21" providerId="ADAL" clId="{B7DBD26D-D9C9-46E9-984C-1AE8AEC45ABC}" dt="2021-11-03T23:57:21.383" v="24" actId="20577"/>
          <ac:spMkLst>
            <pc:docMk/>
            <pc:sldMasterMk cId="0" sldId="2147483648"/>
            <ac:spMk id="1027" creationId="{00000000-0000-0000-0000-000000000000}"/>
          </ac:spMkLst>
        </pc:spChg>
        <pc:sldLayoutChg chg="modSp mod">
          <pc:chgData name="Sigurd Schelstraete" userId="cc1875bc-5b00-4f0e-92c1-b5b7dcde1a21" providerId="ADAL" clId="{B7DBD26D-D9C9-46E9-984C-1AE8AEC45ABC}" dt="2021-11-04T00:00:00.229" v="63" actId="20577"/>
          <pc:sldLayoutMkLst>
            <pc:docMk/>
            <pc:sldMasterMk cId="0" sldId="2147483648"/>
            <pc:sldLayoutMk cId="0" sldId="2147483650"/>
          </pc:sldLayoutMkLst>
          <pc:spChg chg="mod">
            <ac:chgData name="Sigurd Schelstraete" userId="cc1875bc-5b00-4f0e-92c1-b5b7dcde1a21" providerId="ADAL" clId="{B7DBD26D-D9C9-46E9-984C-1AE8AEC45ABC}" dt="2021-11-04T00:00:00.229" v="63" actId="20577"/>
            <ac:spMkLst>
              <pc:docMk/>
              <pc:sldMasterMk cId="0" sldId="2147483648"/>
              <pc:sldLayoutMk cId="0" sldId="2147483650"/>
              <ac:spMk id="1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Sigurd Schelstraete, MaxLinear</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a:prstGeom prst="rect">
            <a:avLst/>
          </a:prstGeo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a:xfrm>
            <a:off x="5357818" y="6475413"/>
            <a:ext cx="3184520" cy="180975"/>
          </a:xfrm>
          <a:prstGeom prst="rect">
            <a:avLst/>
          </a:prstGeom>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a:xfrm>
            <a:off x="5357818" y="6475413"/>
            <a:ext cx="3184520" cy="180975"/>
          </a:xfrm>
          <a:prstGeom prst="rect">
            <a:avLst/>
          </a:prstGeom>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November 2021</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Sigurd Schelstraete, MaxLinear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BW signaling for control frames follow-up</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US" sz="2000" dirty="0"/>
              <a:t>11/29/2021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421796"/>
              </p:ext>
            </p:extLst>
          </p:nvPr>
        </p:nvGraphicFramePr>
        <p:xfrm>
          <a:off x="514350" y="2420938"/>
          <a:ext cx="7981950" cy="2455862"/>
        </p:xfrm>
        <a:graphic>
          <a:graphicData uri="http://schemas.openxmlformats.org/presentationml/2006/ole">
            <mc:AlternateContent xmlns:mc="http://schemas.openxmlformats.org/markup-compatibility/2006">
              <mc:Choice xmlns:v="urn:schemas-microsoft-com:vml" Requires="v">
                <p:oleObj name="Document" r:id="rId3" imgW="8213402" imgH="2542201" progId="Word.Document.8">
                  <p:embed/>
                </p:oleObj>
              </mc:Choice>
              <mc:Fallback>
                <p:oleObj name="Document" r:id="rId3" imgW="8213402" imgH="2542201" progId="Word.Document.8">
                  <p:embed/>
                  <p:pic>
                    <p:nvPicPr>
                      <p:cNvPr id="3075" name="Object 3"/>
                      <p:cNvPicPr>
                        <a:picLocks noChangeAspect="1" noChangeArrowheads="1"/>
                      </p:cNvPicPr>
                      <p:nvPr/>
                    </p:nvPicPr>
                    <p:blipFill>
                      <a:blip r:embed="rId4"/>
                      <a:srcRect/>
                      <a:stretch>
                        <a:fillRect/>
                      </a:stretch>
                    </p:blipFill>
                    <p:spPr bwMode="auto">
                      <a:xfrm>
                        <a:off x="514350" y="2420938"/>
                        <a:ext cx="7981950" cy="24558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31B6E-E86B-4FF8-AE94-645A0FD0159A}"/>
              </a:ext>
            </a:extLst>
          </p:cNvPr>
          <p:cNvSpPr>
            <a:spLocks noGrp="1"/>
          </p:cNvSpPr>
          <p:nvPr>
            <p:ph type="title"/>
          </p:nvPr>
        </p:nvSpPr>
        <p:spPr>
          <a:xfrm>
            <a:off x="304800" y="685800"/>
            <a:ext cx="8610600" cy="1065213"/>
          </a:xfrm>
        </p:spPr>
        <p:txBody>
          <a:bodyPr/>
          <a:lstStyle/>
          <a:p>
            <a:r>
              <a:rPr lang="en-US" dirty="0"/>
              <a:t>Other PHY-based signaling has been proposed</a:t>
            </a:r>
          </a:p>
        </p:txBody>
      </p:sp>
      <p:sp>
        <p:nvSpPr>
          <p:cNvPr id="3" name="Content Placeholder 2">
            <a:extLst>
              <a:ext uri="{FF2B5EF4-FFF2-40B4-BE49-F238E27FC236}">
                <a16:creationId xmlns:a16="http://schemas.microsoft.com/office/drawing/2014/main" id="{2D68343E-3631-463C-BDFD-6434F245A27C}"/>
              </a:ext>
            </a:extLst>
          </p:cNvPr>
          <p:cNvSpPr>
            <a:spLocks noGrp="1"/>
          </p:cNvSpPr>
          <p:nvPr>
            <p:ph idx="1"/>
          </p:nvPr>
        </p:nvSpPr>
        <p:spPr/>
        <p:txBody>
          <a:bodyPr>
            <a:normAutofit/>
          </a:bodyPr>
          <a:lstStyle/>
          <a:p>
            <a:pPr>
              <a:buFont typeface="Arial" panose="020B0604020202020204" pitchFamily="34" charset="0"/>
              <a:buChar char="•"/>
            </a:pPr>
            <a:r>
              <a:rPr lang="en-US" dirty="0"/>
              <a:t>There are other signaling mechanisms that can be piggybacked for a couple of bits</a:t>
            </a:r>
          </a:p>
          <a:p>
            <a:pPr marL="800100" lvl="1" indent="-342900">
              <a:buFont typeface="Arial" panose="020B0604020202020204" pitchFamily="34" charset="0"/>
              <a:buChar char="•"/>
            </a:pPr>
            <a:r>
              <a:rPr lang="en-US" dirty="0"/>
              <a:t>e.g., using padding bits ([2])</a:t>
            </a:r>
          </a:p>
          <a:p>
            <a:pPr>
              <a:buFont typeface="Arial" panose="020B0604020202020204" pitchFamily="34" charset="0"/>
              <a:buChar char="•"/>
            </a:pPr>
            <a:r>
              <a:rPr lang="en-US" dirty="0"/>
              <a:t>Current BW signaling is already spread over three distinct mechanisms, none of which should legitimately carry information:</a:t>
            </a:r>
          </a:p>
          <a:p>
            <a:pPr marL="800100" lvl="1" indent="-342900">
              <a:buFont typeface="Arial" panose="020B0604020202020204" pitchFamily="34" charset="0"/>
              <a:buChar char="•"/>
            </a:pPr>
            <a:r>
              <a:rPr lang="en-US" dirty="0"/>
              <a:t>Scrambler Seed </a:t>
            </a:r>
            <a:r>
              <a:rPr lang="en-US" dirty="0">
                <a:sym typeface="Wingdings" panose="05000000000000000000" pitchFamily="2" charset="2"/>
              </a:rPr>
              <a:t> should be random</a:t>
            </a:r>
            <a:endParaRPr lang="en-US" dirty="0"/>
          </a:p>
          <a:p>
            <a:pPr marL="800100" lvl="1" indent="-342900">
              <a:buFont typeface="Arial" panose="020B0604020202020204" pitchFamily="34" charset="0"/>
              <a:buChar char="•"/>
            </a:pPr>
            <a:r>
              <a:rPr lang="en-US" dirty="0"/>
              <a:t>Individual/Group bit in MAC address </a:t>
            </a:r>
            <a:r>
              <a:rPr lang="en-US" dirty="0">
                <a:sym typeface="Wingdings" panose="05000000000000000000" pitchFamily="2" charset="2"/>
              </a:rPr>
              <a:t> not designed for this purpose</a:t>
            </a:r>
            <a:endParaRPr lang="en-US" dirty="0"/>
          </a:p>
          <a:p>
            <a:pPr marL="800100" lvl="1" indent="-342900">
              <a:buFont typeface="Arial" panose="020B0604020202020204" pitchFamily="34" charset="0"/>
              <a:buChar char="•"/>
            </a:pPr>
            <a:r>
              <a:rPr lang="en-US" dirty="0"/>
              <a:t>SERVICE field </a:t>
            </a:r>
            <a:r>
              <a:rPr lang="en-US" dirty="0">
                <a:sym typeface="Wingdings" panose="05000000000000000000" pitchFamily="2" charset="2"/>
              </a:rPr>
              <a:t> undefined, limited in size</a:t>
            </a:r>
            <a:endParaRPr lang="en-US" dirty="0"/>
          </a:p>
          <a:p>
            <a:pPr marL="4000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E584A96-496D-44F3-805E-D2918ADFF948}"/>
              </a:ext>
            </a:extLst>
          </p:cNvPr>
          <p:cNvSpPr>
            <a:spLocks noGrp="1"/>
          </p:cNvSpPr>
          <p:nvPr>
            <p:ph type="sldNum" sz="quarter" idx="12"/>
          </p:nvPr>
        </p:nvSpPr>
        <p:spPr/>
        <p:txBody>
          <a:bodyPr/>
          <a:lstStyle/>
          <a:p>
            <a:fld id="{53FB094F-9AA1-4DCE-ACF7-7045DF449FF9}" type="slidenum">
              <a:rPr lang="en-US" smtClean="0"/>
              <a:pPr/>
              <a:t>10</a:t>
            </a:fld>
            <a:endParaRPr lang="en-US" dirty="0"/>
          </a:p>
        </p:txBody>
      </p:sp>
    </p:spTree>
    <p:extLst>
      <p:ext uri="{BB962C8B-B14F-4D97-AF65-F5344CB8AC3E}">
        <p14:creationId xmlns:p14="http://schemas.microsoft.com/office/powerpoint/2010/main" val="3313346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437E6-807D-42C0-99D6-910F56E89C5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FB729E8D-E330-448E-8476-384B66B58EEA}"/>
              </a:ext>
            </a:extLst>
          </p:cNvPr>
          <p:cNvSpPr>
            <a:spLocks noGrp="1"/>
          </p:cNvSpPr>
          <p:nvPr>
            <p:ph idx="1"/>
          </p:nvPr>
        </p:nvSpPr>
        <p:spPr/>
        <p:txBody>
          <a:bodyPr/>
          <a:lstStyle/>
          <a:p>
            <a:pPr>
              <a:buFont typeface="Arial" panose="020B0604020202020204" pitchFamily="34" charset="0"/>
              <a:buChar char="•"/>
            </a:pPr>
            <a:r>
              <a:rPr lang="en-US" dirty="0"/>
              <a:t>This continues the haphazard approach to signaling BW</a:t>
            </a:r>
          </a:p>
          <a:p>
            <a:pPr>
              <a:buFont typeface="Arial" panose="020B0604020202020204" pitchFamily="34" charset="0"/>
              <a:buChar char="•"/>
            </a:pPr>
            <a:r>
              <a:rPr lang="en-US" dirty="0"/>
              <a:t>With every new generation we have to search for another ad-hoc addition to BW signaling</a:t>
            </a:r>
          </a:p>
          <a:p>
            <a:pPr lvl="1">
              <a:buFont typeface="Arial" panose="020B0604020202020204" pitchFamily="34" charset="0"/>
              <a:buChar char="•"/>
            </a:pPr>
            <a:r>
              <a:rPr lang="en-US" dirty="0"/>
              <a:t>Not proper design</a:t>
            </a:r>
          </a:p>
          <a:p>
            <a:pPr lvl="1">
              <a:buFont typeface="Arial" panose="020B0604020202020204" pitchFamily="34" charset="0"/>
              <a:buChar char="•"/>
            </a:pPr>
            <a:r>
              <a:rPr lang="en-US" dirty="0"/>
              <a:t>Not sustainable</a:t>
            </a:r>
          </a:p>
        </p:txBody>
      </p:sp>
      <p:sp>
        <p:nvSpPr>
          <p:cNvPr id="4" name="Slide Number Placeholder 3">
            <a:extLst>
              <a:ext uri="{FF2B5EF4-FFF2-40B4-BE49-F238E27FC236}">
                <a16:creationId xmlns:a16="http://schemas.microsoft.com/office/drawing/2014/main" id="{DD3BDD6E-89EC-429A-BF2E-393D4E0ADB8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CA38A72-A0BC-444C-BD5C-E0F7142D900E}"/>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56FDDDB7-7B2D-4622-A752-FD17EF54760A}"/>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938034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AC1C-C3E2-4BF9-BC59-D0459546185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A57E8A4-94AD-4663-9785-660668C31715}"/>
              </a:ext>
            </a:extLst>
          </p:cNvPr>
          <p:cNvSpPr>
            <a:spLocks noGrp="1"/>
          </p:cNvSpPr>
          <p:nvPr>
            <p:ph idx="1"/>
          </p:nvPr>
        </p:nvSpPr>
        <p:spPr/>
        <p:txBody>
          <a:bodyPr/>
          <a:lstStyle/>
          <a:p>
            <a:pPr>
              <a:buFont typeface="Arial" panose="020B0604020202020204" pitchFamily="34" charset="0"/>
              <a:buChar char="•"/>
            </a:pPr>
            <a:r>
              <a:rPr lang="en-US" dirty="0"/>
              <a:t>The current BW signaling protocol using scrambler bits and </a:t>
            </a:r>
            <a:r>
              <a:rPr lang="en-US"/>
              <a:t>I/G </a:t>
            </a:r>
            <a:r>
              <a:rPr lang="en-US" dirty="0"/>
              <a:t>bit has served its purpose since VHT (ca. 2010)</a:t>
            </a:r>
          </a:p>
          <a:p>
            <a:pPr lvl="1">
              <a:buFont typeface="Arial" panose="020B0604020202020204" pitchFamily="34" charset="0"/>
              <a:buChar char="•"/>
            </a:pPr>
            <a:r>
              <a:rPr lang="en-US" dirty="0"/>
              <a:t>Only up to 3 bits of information</a:t>
            </a:r>
          </a:p>
          <a:p>
            <a:pPr lvl="1">
              <a:buFont typeface="Arial" panose="020B0604020202020204" pitchFamily="34" charset="0"/>
              <a:buChar char="•"/>
            </a:pPr>
            <a:r>
              <a:rPr lang="en-US" dirty="0"/>
              <a:t>“Unconventional”, but works</a:t>
            </a:r>
          </a:p>
          <a:p>
            <a:pPr lvl="1">
              <a:buFont typeface="Arial" panose="020B0604020202020204" pitchFamily="34" charset="0"/>
              <a:buChar char="•"/>
            </a:pPr>
            <a:r>
              <a:rPr lang="en-US" dirty="0"/>
              <a:t>No major changes needed in this time, so no motivation to rethink it</a:t>
            </a:r>
          </a:p>
          <a:p>
            <a:pPr>
              <a:buFont typeface="Arial" panose="020B0604020202020204" pitchFamily="34" charset="0"/>
              <a:buChar char="•"/>
            </a:pPr>
            <a:r>
              <a:rPr lang="en-US" dirty="0"/>
              <a:t>EHT R2 calls for major additions to BW signaling</a:t>
            </a:r>
          </a:p>
          <a:p>
            <a:pPr lvl="1">
              <a:buFont typeface="Arial" panose="020B0604020202020204" pitchFamily="34" charset="0"/>
              <a:buChar char="•"/>
            </a:pPr>
            <a:r>
              <a:rPr lang="en-US" dirty="0"/>
              <a:t>It is time to move away from ad-hoc signaling to a more proper design</a:t>
            </a:r>
          </a:p>
          <a:p>
            <a:pPr lvl="1">
              <a:buFont typeface="Arial" panose="020B0604020202020204" pitchFamily="34" charset="0"/>
              <a:buChar char="•"/>
            </a:pPr>
            <a:r>
              <a:rPr lang="en-US" dirty="0"/>
              <a:t>We need BW signaling to be more future-proof and scalable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F20E9B-7D4C-45DE-97EE-B0B6B8A96ED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6D6DBC8-EAFF-4775-9A1F-BD3417FA35EC}"/>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606B0EB2-6312-4E76-BB27-6BDC0E2B72A4}"/>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833493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EC5E5-8850-48F5-BCE4-786BB77F938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66357A-8C80-4013-BC33-62214F10DD1C}"/>
              </a:ext>
            </a:extLst>
          </p:cNvPr>
          <p:cNvSpPr>
            <a:spLocks noGrp="1"/>
          </p:cNvSpPr>
          <p:nvPr>
            <p:ph idx="1"/>
          </p:nvPr>
        </p:nvSpPr>
        <p:spPr/>
        <p:txBody>
          <a:bodyPr/>
          <a:lstStyle/>
          <a:p>
            <a:pPr marL="0" indent="0"/>
            <a:r>
              <a:rPr lang="en-US" dirty="0"/>
              <a:t>[1] 802.11-21/1711R1, BW signaling for control frames</a:t>
            </a:r>
          </a:p>
          <a:p>
            <a:pPr marL="0" indent="0"/>
            <a:r>
              <a:rPr lang="en-US" dirty="0"/>
              <a:t>[2] 802.11-21/0247r4, </a:t>
            </a:r>
            <a:r>
              <a:rPr lang="en-US" dirty="0" err="1"/>
              <a:t>BandwidthIndicationInRtsCtsIn</a:t>
            </a:r>
            <a:r>
              <a:rPr lang="en-US" dirty="0"/>
              <a:t> 320MHzPpduAndPuncturedPreambles</a:t>
            </a:r>
          </a:p>
        </p:txBody>
      </p:sp>
      <p:sp>
        <p:nvSpPr>
          <p:cNvPr id="4" name="Slide Number Placeholder 3">
            <a:extLst>
              <a:ext uri="{FF2B5EF4-FFF2-40B4-BE49-F238E27FC236}">
                <a16:creationId xmlns:a16="http://schemas.microsoft.com/office/drawing/2014/main" id="{98257529-9894-470E-9A71-B2A8ACEFC7BD}"/>
              </a:ext>
            </a:extLst>
          </p:cNvPr>
          <p:cNvSpPr>
            <a:spLocks noGrp="1"/>
          </p:cNvSpPr>
          <p:nvPr>
            <p:ph type="sldNum" sz="quarter" idx="12"/>
          </p:nvPr>
        </p:nvSpPr>
        <p:spPr/>
        <p:txBody>
          <a:bodyPr/>
          <a:lstStyle/>
          <a:p>
            <a:fld id="{53FB094F-9AA1-4DCE-ACF7-7045DF449FF9}" type="slidenum">
              <a:rPr lang="en-US" smtClean="0"/>
              <a:pPr/>
              <a:t>13</a:t>
            </a:fld>
            <a:endParaRPr lang="en-US" dirty="0"/>
          </a:p>
        </p:txBody>
      </p:sp>
    </p:spTree>
    <p:extLst>
      <p:ext uri="{BB962C8B-B14F-4D97-AF65-F5344CB8AC3E}">
        <p14:creationId xmlns:p14="http://schemas.microsoft.com/office/powerpoint/2010/main" val="2996942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54392-6960-4E3A-A0F9-278D01D7F81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71FD92C-D502-4248-AC4E-743108038634}"/>
              </a:ext>
            </a:extLst>
          </p:cNvPr>
          <p:cNvSpPr>
            <a:spLocks noGrp="1"/>
          </p:cNvSpPr>
          <p:nvPr>
            <p:ph idx="1"/>
          </p:nvPr>
        </p:nvSpPr>
        <p:spPr/>
        <p:txBody>
          <a:bodyPr/>
          <a:lstStyle/>
          <a:p>
            <a:pPr>
              <a:buFont typeface="Arial" panose="020B0604020202020204" pitchFamily="34" charset="0"/>
              <a:buChar char="•"/>
            </a:pPr>
            <a:r>
              <a:rPr lang="en-US" dirty="0"/>
              <a:t>In [1], Control Wrapper frame (with suitable modifications) was suggested as a mechanism to convey BW information for non-HT PPDUs</a:t>
            </a:r>
          </a:p>
          <a:p>
            <a:pPr>
              <a:buFont typeface="Arial" panose="020B0604020202020204" pitchFamily="34" charset="0"/>
              <a:buChar char="•"/>
            </a:pPr>
            <a:r>
              <a:rPr lang="en-US" dirty="0"/>
              <a:t>During discussion, several objections/comments were raised</a:t>
            </a:r>
          </a:p>
          <a:p>
            <a:pPr>
              <a:buFont typeface="Arial" panose="020B0604020202020204" pitchFamily="34" charset="0"/>
              <a:buChar char="•"/>
            </a:pPr>
            <a:r>
              <a:rPr lang="en-US" dirty="0"/>
              <a:t>In this submission, we address these comments</a:t>
            </a:r>
          </a:p>
        </p:txBody>
      </p:sp>
      <p:sp>
        <p:nvSpPr>
          <p:cNvPr id="4" name="Slide Number Placeholder 3">
            <a:extLst>
              <a:ext uri="{FF2B5EF4-FFF2-40B4-BE49-F238E27FC236}">
                <a16:creationId xmlns:a16="http://schemas.microsoft.com/office/drawing/2014/main" id="{CF67A86D-4A2F-4AFD-994C-1DBE98662B13}"/>
              </a:ext>
            </a:extLst>
          </p:cNvPr>
          <p:cNvSpPr>
            <a:spLocks noGrp="1"/>
          </p:cNvSpPr>
          <p:nvPr>
            <p:ph type="sldNum" sz="quarter" idx="12"/>
          </p:nvPr>
        </p:nvSpPr>
        <p:spPr/>
        <p:txBody>
          <a:bodyPr/>
          <a:lstStyle/>
          <a:p>
            <a:fld id="{53FB094F-9AA1-4DCE-ACF7-7045DF449FF9}" type="slidenum">
              <a:rPr lang="en-US" smtClean="0"/>
              <a:pPr/>
              <a:t>2</a:t>
            </a:fld>
            <a:endParaRPr lang="en-US" dirty="0"/>
          </a:p>
        </p:txBody>
      </p:sp>
    </p:spTree>
    <p:extLst>
      <p:ext uri="{BB962C8B-B14F-4D97-AF65-F5344CB8AC3E}">
        <p14:creationId xmlns:p14="http://schemas.microsoft.com/office/powerpoint/2010/main" val="1603926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4AD3B-FB08-41B2-B229-1153716EAF20}"/>
              </a:ext>
            </a:extLst>
          </p:cNvPr>
          <p:cNvSpPr>
            <a:spLocks noGrp="1"/>
          </p:cNvSpPr>
          <p:nvPr>
            <p:ph type="title"/>
          </p:nvPr>
        </p:nvSpPr>
        <p:spPr/>
        <p:txBody>
          <a:bodyPr/>
          <a:lstStyle/>
          <a:p>
            <a:r>
              <a:rPr lang="en-US" dirty="0"/>
              <a:t>Summary of received comments</a:t>
            </a:r>
          </a:p>
        </p:txBody>
      </p:sp>
      <p:sp>
        <p:nvSpPr>
          <p:cNvPr id="3" name="Content Placeholder 2">
            <a:extLst>
              <a:ext uri="{FF2B5EF4-FFF2-40B4-BE49-F238E27FC236}">
                <a16:creationId xmlns:a16="http://schemas.microsoft.com/office/drawing/2014/main" id="{2CAFA7B3-9223-479A-B43E-2BD662C7DFF0}"/>
              </a:ext>
            </a:extLst>
          </p:cNvPr>
          <p:cNvSpPr>
            <a:spLocks noGrp="1"/>
          </p:cNvSpPr>
          <p:nvPr>
            <p:ph idx="1"/>
          </p:nvPr>
        </p:nvSpPr>
        <p:spPr/>
        <p:txBody>
          <a:bodyPr/>
          <a:lstStyle/>
          <a:p>
            <a:pPr marL="457200" indent="-457200">
              <a:buFont typeface="+mj-lt"/>
              <a:buAutoNum type="arabicPeriod"/>
            </a:pPr>
            <a:r>
              <a:rPr lang="en-US" dirty="0"/>
              <a:t>Control Wrapper (CW) is not allowed between HE STAs/CW is deprecated for HE</a:t>
            </a:r>
          </a:p>
          <a:p>
            <a:pPr marL="457200" indent="-457200">
              <a:buFont typeface="+mj-lt"/>
              <a:buAutoNum type="arabicPeriod"/>
            </a:pPr>
            <a:r>
              <a:rPr lang="en-US" dirty="0"/>
              <a:t>Older Wi-Fi generations don’t understand the content of CW frame</a:t>
            </a:r>
          </a:p>
          <a:p>
            <a:pPr marL="457200" indent="-457200">
              <a:buFont typeface="+mj-lt"/>
              <a:buAutoNum type="arabicPeriod"/>
            </a:pPr>
            <a:r>
              <a:rPr lang="en-US" dirty="0"/>
              <a:t>Other PHY-based signaling has been proposed</a:t>
            </a:r>
          </a:p>
          <a:p>
            <a:pPr marL="4572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5940AAAF-E5C5-4B61-8789-FAB0C4EED1F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5FB5976-1205-4EBE-AE4D-D0824F80A50C}"/>
              </a:ext>
            </a:extLst>
          </p:cNvPr>
          <p:cNvSpPr>
            <a:spLocks noGrp="1"/>
          </p:cNvSpPr>
          <p:nvPr>
            <p:ph type="ftr" idx="14"/>
          </p:nvPr>
        </p:nvSpPr>
        <p:spPr/>
        <p:txBody>
          <a:bodyPr/>
          <a:lstStyle/>
          <a:p>
            <a:r>
              <a:rPr lang="en-GB"/>
              <a:t>Sigurd Schelstraete, MaxLinear</a:t>
            </a:r>
            <a:endParaRPr lang="en-GB" dirty="0"/>
          </a:p>
        </p:txBody>
      </p:sp>
      <p:sp>
        <p:nvSpPr>
          <p:cNvPr id="6" name="Date Placeholder 5">
            <a:extLst>
              <a:ext uri="{FF2B5EF4-FFF2-40B4-BE49-F238E27FC236}">
                <a16:creationId xmlns:a16="http://schemas.microsoft.com/office/drawing/2014/main" id="{37DBE4FE-7D6E-4151-80DE-990D896379F8}"/>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844508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E1691-D465-461C-8436-FB6D5C705FBF}"/>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802.11ax-2021 modifies CW requirements as follows: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According to this updated requirement:</a:t>
            </a:r>
          </a:p>
          <a:p>
            <a:pPr marL="800100" lvl="1" indent="-342900">
              <a:buFont typeface="Arial" panose="020B0604020202020204" pitchFamily="34" charset="0"/>
              <a:buChar char="•"/>
            </a:pPr>
            <a:r>
              <a:rPr lang="en-US" dirty="0"/>
              <a:t>HE STA still needs to process any received Control Wrapper frame – as before</a:t>
            </a:r>
          </a:p>
          <a:p>
            <a:pPr marL="800100" lvl="1" indent="-342900">
              <a:buFont typeface="Arial" panose="020B0604020202020204" pitchFamily="34" charset="0"/>
              <a:buChar char="•"/>
            </a:pPr>
            <a:r>
              <a:rPr lang="en-US" dirty="0"/>
              <a:t>HE STA will not send Control Wrapper frame</a:t>
            </a:r>
          </a:p>
        </p:txBody>
      </p:sp>
      <p:pic>
        <p:nvPicPr>
          <p:cNvPr id="6" name="Picture 5">
            <a:extLst>
              <a:ext uri="{FF2B5EF4-FFF2-40B4-BE49-F238E27FC236}">
                <a16:creationId xmlns:a16="http://schemas.microsoft.com/office/drawing/2014/main" id="{D3DCD1F3-E916-420E-886C-F1C56CCEDE91}"/>
              </a:ext>
            </a:extLst>
          </p:cNvPr>
          <p:cNvPicPr>
            <a:picLocks noChangeAspect="1"/>
          </p:cNvPicPr>
          <p:nvPr/>
        </p:nvPicPr>
        <p:blipFill>
          <a:blip r:embed="rId2"/>
          <a:stretch>
            <a:fillRect/>
          </a:stretch>
        </p:blipFill>
        <p:spPr>
          <a:xfrm>
            <a:off x="1371600" y="2493169"/>
            <a:ext cx="7008019" cy="1621631"/>
          </a:xfrm>
          <a:prstGeom prst="rect">
            <a:avLst/>
          </a:prstGeom>
        </p:spPr>
      </p:pic>
      <p:sp>
        <p:nvSpPr>
          <p:cNvPr id="2" name="Title 1">
            <a:extLst>
              <a:ext uri="{FF2B5EF4-FFF2-40B4-BE49-F238E27FC236}">
                <a16:creationId xmlns:a16="http://schemas.microsoft.com/office/drawing/2014/main" id="{6F4D17F6-41DE-4C79-96EF-07185798EAAE}"/>
              </a:ext>
            </a:extLst>
          </p:cNvPr>
          <p:cNvSpPr>
            <a:spLocks noGrp="1"/>
          </p:cNvSpPr>
          <p:nvPr>
            <p:ph type="title"/>
          </p:nvPr>
        </p:nvSpPr>
        <p:spPr/>
        <p:txBody>
          <a:bodyPr/>
          <a:lstStyle/>
          <a:p>
            <a:r>
              <a:rPr lang="en-US" dirty="0"/>
              <a:t>CW not allowed between HE STAs</a:t>
            </a:r>
          </a:p>
        </p:txBody>
      </p:sp>
      <p:sp>
        <p:nvSpPr>
          <p:cNvPr id="4" name="Slide Number Placeholder 3">
            <a:extLst>
              <a:ext uri="{FF2B5EF4-FFF2-40B4-BE49-F238E27FC236}">
                <a16:creationId xmlns:a16="http://schemas.microsoft.com/office/drawing/2014/main" id="{02654EDD-B56C-4474-A725-6E0CFCC7F76C}"/>
              </a:ext>
            </a:extLst>
          </p:cNvPr>
          <p:cNvSpPr>
            <a:spLocks noGrp="1"/>
          </p:cNvSpPr>
          <p:nvPr>
            <p:ph type="sldNum" sz="quarter" idx="12"/>
          </p:nvPr>
        </p:nvSpPr>
        <p:spPr/>
        <p:txBody>
          <a:bodyPr/>
          <a:lstStyle/>
          <a:p>
            <a:fld id="{53FB094F-9AA1-4DCE-ACF7-7045DF449FF9}" type="slidenum">
              <a:rPr lang="en-US" smtClean="0"/>
              <a:pPr/>
              <a:t>4</a:t>
            </a:fld>
            <a:endParaRPr lang="en-US" dirty="0"/>
          </a:p>
        </p:txBody>
      </p:sp>
    </p:spTree>
    <p:extLst>
      <p:ext uri="{BB962C8B-B14F-4D97-AF65-F5344CB8AC3E}">
        <p14:creationId xmlns:p14="http://schemas.microsoft.com/office/powerpoint/2010/main" val="162361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85CBB-2C86-47C8-83F8-AA7788BC59AD}"/>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A28DEB8-B407-49C0-AB71-FAC566717D3F}"/>
              </a:ext>
            </a:extLst>
          </p:cNvPr>
          <p:cNvSpPr>
            <a:spLocks noGrp="1"/>
          </p:cNvSpPr>
          <p:nvPr>
            <p:ph idx="1"/>
          </p:nvPr>
        </p:nvSpPr>
        <p:spPr/>
        <p:txBody>
          <a:bodyPr/>
          <a:lstStyle/>
          <a:p>
            <a:pPr>
              <a:buFont typeface="Arial" panose="020B0604020202020204" pitchFamily="34" charset="0"/>
              <a:buChar char="•"/>
            </a:pPr>
            <a:r>
              <a:rPr lang="en-US" dirty="0"/>
              <a:t>It appears that the change is motivated by the desire not to deal with a number of HT Control variants</a:t>
            </a:r>
          </a:p>
          <a:p>
            <a:pPr>
              <a:buFont typeface="Arial" panose="020B0604020202020204" pitchFamily="34" charset="0"/>
              <a:buChar char="•"/>
            </a:pPr>
            <a:r>
              <a:rPr lang="en-US" dirty="0"/>
              <a:t>This is not in contradiction with the proposal to use CW for BW signaling</a:t>
            </a:r>
          </a:p>
          <a:p>
            <a:pPr>
              <a:buFont typeface="Arial" panose="020B0604020202020204" pitchFamily="34" charset="0"/>
              <a:buChar char="•"/>
            </a:pPr>
            <a:r>
              <a:rPr lang="en-US" dirty="0"/>
              <a:t>Instead of disallowing transmission of CW between HE STAs, we could disallow the use of certain/all HT Control values</a:t>
            </a:r>
          </a:p>
          <a:p>
            <a:pPr>
              <a:buFont typeface="Arial" panose="020B0604020202020204" pitchFamily="34" charset="0"/>
              <a:buChar char="•"/>
            </a:pPr>
            <a:r>
              <a:rPr lang="en-US" dirty="0"/>
              <a:t>The purpose is not to “resurrect” the CW frame and all its possible HT Control variants, but to have one type of CW frame that can be used for BW signaling </a:t>
            </a:r>
          </a:p>
          <a:p>
            <a:pPr lvl="1">
              <a:buFont typeface="Arial" panose="020B0604020202020204" pitchFamily="34" charset="0"/>
              <a:buChar char="•"/>
            </a:pPr>
            <a:r>
              <a:rPr lang="en-US" dirty="0"/>
              <a:t>All others can still be deprecated</a:t>
            </a:r>
          </a:p>
        </p:txBody>
      </p:sp>
      <p:sp>
        <p:nvSpPr>
          <p:cNvPr id="4" name="Slide Number Placeholder 3">
            <a:extLst>
              <a:ext uri="{FF2B5EF4-FFF2-40B4-BE49-F238E27FC236}">
                <a16:creationId xmlns:a16="http://schemas.microsoft.com/office/drawing/2014/main" id="{53803015-B62D-43FD-9B7B-E1CE3103076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4217C58-1C0E-4B6B-91B5-76AEB224A28D}"/>
              </a:ext>
            </a:extLst>
          </p:cNvPr>
          <p:cNvSpPr>
            <a:spLocks noGrp="1"/>
          </p:cNvSpPr>
          <p:nvPr>
            <p:ph type="ftr" idx="14"/>
          </p:nvPr>
        </p:nvSpPr>
        <p:spPr/>
        <p:txBody>
          <a:bodyPr/>
          <a:lstStyle/>
          <a:p>
            <a:r>
              <a:rPr lang="en-GB" dirty="0"/>
              <a:t>Sigurd Schelstraete, MaxLinear</a:t>
            </a:r>
          </a:p>
        </p:txBody>
      </p:sp>
      <p:sp>
        <p:nvSpPr>
          <p:cNvPr id="6" name="Date Placeholder 5">
            <a:extLst>
              <a:ext uri="{FF2B5EF4-FFF2-40B4-BE49-F238E27FC236}">
                <a16:creationId xmlns:a16="http://schemas.microsoft.com/office/drawing/2014/main" id="{4819BFF4-59CD-40EA-ACE7-FCBBCFE2443C}"/>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21154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6DFF-916F-4DD5-991B-4147E533E0A3}"/>
              </a:ext>
            </a:extLst>
          </p:cNvPr>
          <p:cNvSpPr>
            <a:spLocks noGrp="1"/>
          </p:cNvSpPr>
          <p:nvPr>
            <p:ph type="title"/>
          </p:nvPr>
        </p:nvSpPr>
        <p:spPr/>
        <p:txBody>
          <a:bodyPr/>
          <a:lstStyle/>
          <a:p>
            <a:r>
              <a:rPr lang="en-US" dirty="0"/>
              <a:t>Discussion (</a:t>
            </a:r>
            <a:r>
              <a:rPr lang="en-US" dirty="0" err="1"/>
              <a:t>cont</a:t>
            </a:r>
            <a:r>
              <a:rPr lang="en-US" dirty="0"/>
              <a:t>)</a:t>
            </a:r>
          </a:p>
        </p:txBody>
      </p:sp>
      <p:sp>
        <p:nvSpPr>
          <p:cNvPr id="3" name="Content Placeholder 2">
            <a:extLst>
              <a:ext uri="{FF2B5EF4-FFF2-40B4-BE49-F238E27FC236}">
                <a16:creationId xmlns:a16="http://schemas.microsoft.com/office/drawing/2014/main" id="{F22953B8-2938-490C-A60A-11644DDE94E6}"/>
              </a:ext>
            </a:extLst>
          </p:cNvPr>
          <p:cNvSpPr>
            <a:spLocks noGrp="1"/>
          </p:cNvSpPr>
          <p:nvPr>
            <p:ph idx="1"/>
          </p:nvPr>
        </p:nvSpPr>
        <p:spPr/>
        <p:txBody>
          <a:bodyPr/>
          <a:lstStyle/>
          <a:p>
            <a:pPr>
              <a:buFont typeface="Arial" panose="020B0604020202020204" pitchFamily="34" charset="0"/>
              <a:buChar char="•"/>
            </a:pPr>
            <a:r>
              <a:rPr lang="en-US" dirty="0"/>
              <a:t>The requirements for HE STA don’t have to change</a:t>
            </a:r>
          </a:p>
          <a:p>
            <a:pPr marL="800100" lvl="1" indent="-342900">
              <a:buFont typeface="Arial" panose="020B0604020202020204" pitchFamily="34" charset="0"/>
              <a:buChar char="•"/>
            </a:pPr>
            <a:r>
              <a:rPr lang="en-US" dirty="0"/>
              <a:t>No need for HE STA to send CW frame</a:t>
            </a:r>
          </a:p>
          <a:p>
            <a:pPr marL="800100" lvl="1" indent="-342900">
              <a:buFont typeface="Arial" panose="020B0604020202020204" pitchFamily="34" charset="0"/>
              <a:buChar char="•"/>
            </a:pPr>
            <a:r>
              <a:rPr lang="en-US" dirty="0"/>
              <a:t>Only 11be R2 devices will need to do this</a:t>
            </a:r>
          </a:p>
          <a:p>
            <a:pPr>
              <a:buFont typeface="Arial" panose="020B0604020202020204" pitchFamily="34" charset="0"/>
              <a:buChar char="•"/>
            </a:pPr>
            <a:r>
              <a:rPr lang="en-US" dirty="0"/>
              <a:t>Even with the change in 11ax, HE STAs should still be fully capable of dealing with CW frames</a:t>
            </a:r>
          </a:p>
        </p:txBody>
      </p:sp>
      <p:sp>
        <p:nvSpPr>
          <p:cNvPr id="4" name="Slide Number Placeholder 3">
            <a:extLst>
              <a:ext uri="{FF2B5EF4-FFF2-40B4-BE49-F238E27FC236}">
                <a16:creationId xmlns:a16="http://schemas.microsoft.com/office/drawing/2014/main" id="{BE637338-9C1B-48DF-8767-6A8660220A26}"/>
              </a:ext>
            </a:extLst>
          </p:cNvPr>
          <p:cNvSpPr>
            <a:spLocks noGrp="1"/>
          </p:cNvSpPr>
          <p:nvPr>
            <p:ph type="sldNum" sz="quarter" idx="12"/>
          </p:nvPr>
        </p:nvSpPr>
        <p:spPr/>
        <p:txBody>
          <a:bodyPr/>
          <a:lstStyle/>
          <a:p>
            <a:fld id="{53FB094F-9AA1-4DCE-ACF7-7045DF449FF9}" type="slidenum">
              <a:rPr lang="en-US" smtClean="0"/>
              <a:pPr/>
              <a:t>6</a:t>
            </a:fld>
            <a:endParaRPr lang="en-US" dirty="0"/>
          </a:p>
        </p:txBody>
      </p:sp>
    </p:spTree>
    <p:extLst>
      <p:ext uri="{BB962C8B-B14F-4D97-AF65-F5344CB8AC3E}">
        <p14:creationId xmlns:p14="http://schemas.microsoft.com/office/powerpoint/2010/main" val="169606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B07F5-183D-4A8F-9D7E-5EC7DED4415D}"/>
              </a:ext>
            </a:extLst>
          </p:cNvPr>
          <p:cNvSpPr>
            <a:spLocks noGrp="1"/>
          </p:cNvSpPr>
          <p:nvPr>
            <p:ph type="title"/>
          </p:nvPr>
        </p:nvSpPr>
        <p:spPr/>
        <p:txBody>
          <a:bodyPr/>
          <a:lstStyle/>
          <a:p>
            <a:r>
              <a:rPr lang="en-US" dirty="0"/>
              <a:t>Older Wi-Fi generations don’t understand the content of CW frame</a:t>
            </a:r>
          </a:p>
        </p:txBody>
      </p:sp>
      <p:sp>
        <p:nvSpPr>
          <p:cNvPr id="3" name="Content Placeholder 2">
            <a:extLst>
              <a:ext uri="{FF2B5EF4-FFF2-40B4-BE49-F238E27FC236}">
                <a16:creationId xmlns:a16="http://schemas.microsoft.com/office/drawing/2014/main" id="{F6227D3A-C830-41DA-949A-17FCA1A20ACA}"/>
              </a:ext>
            </a:extLst>
          </p:cNvPr>
          <p:cNvSpPr>
            <a:spLocks noGrp="1"/>
          </p:cNvSpPr>
          <p:nvPr>
            <p:ph idx="1"/>
          </p:nvPr>
        </p:nvSpPr>
        <p:spPr/>
        <p:txBody>
          <a:bodyPr/>
          <a:lstStyle/>
          <a:p>
            <a:pPr>
              <a:buFont typeface="Arial" panose="020B0604020202020204" pitchFamily="34" charset="0"/>
              <a:buChar char="•"/>
            </a:pPr>
            <a:r>
              <a:rPr lang="en-US" dirty="0"/>
              <a:t>Older Wi-Fi generations (e.g., 11a) don’t understand the content of the CW frame (i.e., can’t extract the “wrapped frame”)</a:t>
            </a:r>
          </a:p>
          <a:p>
            <a:pPr marL="800100" lvl="1" indent="-342900">
              <a:buFont typeface="Arial" panose="020B0604020202020204" pitchFamily="34" charset="0"/>
              <a:buChar char="•"/>
            </a:pPr>
            <a:r>
              <a:rPr lang="en-US" dirty="0"/>
              <a:t>They can still get Duration and Address fields and defer accordingly</a:t>
            </a:r>
          </a:p>
          <a:p>
            <a:pPr marL="400050">
              <a:buFont typeface="Arial" panose="020B0604020202020204" pitchFamily="34" charset="0"/>
              <a:buChar char="•"/>
            </a:pPr>
            <a:r>
              <a:rPr lang="en-US" dirty="0"/>
              <a:t>They may be unaware that the wrapped frame is e.g., RTS, which is governed by additional rules</a:t>
            </a:r>
          </a:p>
          <a:p>
            <a:pPr marL="800100" lvl="1">
              <a:buFont typeface="Arial" panose="020B0604020202020204" pitchFamily="34" charset="0"/>
              <a:buChar char="•"/>
            </a:pPr>
            <a:r>
              <a:rPr lang="en-US" dirty="0"/>
              <a:t>Unable to reset NAV in case of failed RTS/CTS exchange</a:t>
            </a:r>
          </a:p>
          <a:p>
            <a:pPr marL="400050">
              <a:buFont typeface="Arial" panose="020B0604020202020204" pitchFamily="34" charset="0"/>
              <a:buChar char="•"/>
            </a:pPr>
            <a:r>
              <a:rPr lang="en-US" dirty="0"/>
              <a:t>So, a “legacy” STA would set NAV unconditionally in case of wrapped RTS</a:t>
            </a:r>
          </a:p>
        </p:txBody>
      </p:sp>
      <p:sp>
        <p:nvSpPr>
          <p:cNvPr id="4" name="Slide Number Placeholder 3">
            <a:extLst>
              <a:ext uri="{FF2B5EF4-FFF2-40B4-BE49-F238E27FC236}">
                <a16:creationId xmlns:a16="http://schemas.microsoft.com/office/drawing/2014/main" id="{192A72B3-5DE8-48CD-820F-43DE178EA1CC}"/>
              </a:ext>
            </a:extLst>
          </p:cNvPr>
          <p:cNvSpPr>
            <a:spLocks noGrp="1"/>
          </p:cNvSpPr>
          <p:nvPr>
            <p:ph type="sldNum" sz="quarter" idx="12"/>
          </p:nvPr>
        </p:nvSpPr>
        <p:spPr/>
        <p:txBody>
          <a:bodyPr/>
          <a:lstStyle/>
          <a:p>
            <a:fld id="{53FB094F-9AA1-4DCE-ACF7-7045DF449FF9}" type="slidenum">
              <a:rPr lang="en-US" smtClean="0"/>
              <a:pPr/>
              <a:t>7</a:t>
            </a:fld>
            <a:endParaRPr lang="en-US" dirty="0"/>
          </a:p>
        </p:txBody>
      </p:sp>
    </p:spTree>
    <p:extLst>
      <p:ext uri="{BB962C8B-B14F-4D97-AF65-F5344CB8AC3E}">
        <p14:creationId xmlns:p14="http://schemas.microsoft.com/office/powerpoint/2010/main" val="2248746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B48BF-1BD3-4C01-A0EB-22CFB3C3735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487E2403-1D91-43B2-9B4C-F3199CD21C8D}"/>
              </a:ext>
            </a:extLst>
          </p:cNvPr>
          <p:cNvSpPr>
            <a:spLocks noGrp="1"/>
          </p:cNvSpPr>
          <p:nvPr>
            <p:ph idx="1"/>
          </p:nvPr>
        </p:nvSpPr>
        <p:spPr>
          <a:xfrm>
            <a:off x="685800" y="1752600"/>
            <a:ext cx="7770813" cy="4113213"/>
          </a:xfrm>
        </p:spPr>
        <p:txBody>
          <a:bodyPr/>
          <a:lstStyle/>
          <a:p>
            <a:pPr>
              <a:buFont typeface="Arial" panose="020B0604020202020204" pitchFamily="34" charset="0"/>
              <a:buChar char="•"/>
            </a:pPr>
            <a:r>
              <a:rPr lang="en-US" dirty="0"/>
              <a:t>It looks like the disadvantage only occurs in specific situations</a:t>
            </a:r>
          </a:p>
          <a:p>
            <a:pPr marL="800100" lvl="1" indent="-342900">
              <a:buFont typeface="Arial" panose="020B0604020202020204" pitchFamily="34" charset="0"/>
              <a:buChar char="•"/>
            </a:pPr>
            <a:r>
              <a:rPr lang="en-US" dirty="0"/>
              <a:t>RTS/CTS exchange fails</a:t>
            </a:r>
          </a:p>
          <a:p>
            <a:pPr>
              <a:buFont typeface="Arial" panose="020B0604020202020204" pitchFamily="34" charset="0"/>
              <a:buChar char="•"/>
            </a:pPr>
            <a:r>
              <a:rPr lang="en-US" dirty="0"/>
              <a:t>Not being able to “unwrap” the CW frame does not disable the legacy system</a:t>
            </a:r>
          </a:p>
          <a:p>
            <a:pPr marL="800100" lvl="1" indent="-342900">
              <a:buFont typeface="Arial" panose="020B0604020202020204" pitchFamily="34" charset="0"/>
              <a:buChar char="•"/>
            </a:pPr>
            <a:r>
              <a:rPr lang="en-US" dirty="0"/>
              <a:t>No interop issues</a:t>
            </a:r>
          </a:p>
          <a:p>
            <a:pPr marL="800100" lvl="1" indent="-342900">
              <a:buFont typeface="Arial" panose="020B0604020202020204" pitchFamily="34" charset="0"/>
              <a:buChar char="•"/>
            </a:pPr>
            <a:r>
              <a:rPr lang="en-US" dirty="0"/>
              <a:t>Deferral based on DURATION still possible</a:t>
            </a:r>
          </a:p>
          <a:p>
            <a:pPr>
              <a:buFont typeface="Arial" panose="020B0604020202020204" pitchFamily="34" charset="0"/>
              <a:buChar char="•"/>
            </a:pPr>
            <a:r>
              <a:rPr lang="en-US" dirty="0"/>
              <a:t>It does give legacy a slight disadvantage if RTS does not receive CTS response</a:t>
            </a:r>
          </a:p>
          <a:p>
            <a:pPr marL="800100" lvl="1" indent="-342900">
              <a:buFont typeface="Arial" panose="020B0604020202020204" pitchFamily="34" charset="0"/>
              <a:buChar char="•"/>
            </a:pPr>
            <a:r>
              <a:rPr lang="en-US" dirty="0"/>
              <a:t>Legacy system can not reclaim the medium, unlike more recent Wi-Fi generations</a:t>
            </a:r>
          </a:p>
          <a:p>
            <a:pPr marL="400050">
              <a:buFont typeface="Arial" panose="020B0604020202020204" pitchFamily="34" charset="0"/>
              <a:buChar char="•"/>
            </a:pPr>
            <a:r>
              <a:rPr lang="en-US" dirty="0"/>
              <a:t>Already the case for other uses of CW frame</a:t>
            </a:r>
          </a:p>
        </p:txBody>
      </p:sp>
      <p:sp>
        <p:nvSpPr>
          <p:cNvPr id="4" name="Slide Number Placeholder 3">
            <a:extLst>
              <a:ext uri="{FF2B5EF4-FFF2-40B4-BE49-F238E27FC236}">
                <a16:creationId xmlns:a16="http://schemas.microsoft.com/office/drawing/2014/main" id="{9B65419D-314D-487F-B058-57A95971BFD3}"/>
              </a:ext>
            </a:extLst>
          </p:cNvPr>
          <p:cNvSpPr>
            <a:spLocks noGrp="1"/>
          </p:cNvSpPr>
          <p:nvPr>
            <p:ph type="sldNum" sz="quarter" idx="12"/>
          </p:nvPr>
        </p:nvSpPr>
        <p:spPr/>
        <p:txBody>
          <a:bodyPr/>
          <a:lstStyle/>
          <a:p>
            <a:fld id="{53FB094F-9AA1-4DCE-ACF7-7045DF449FF9}" type="slidenum">
              <a:rPr lang="en-US" smtClean="0"/>
              <a:pPr/>
              <a:t>8</a:t>
            </a:fld>
            <a:endParaRPr lang="en-US" dirty="0"/>
          </a:p>
        </p:txBody>
      </p:sp>
    </p:spTree>
    <p:extLst>
      <p:ext uri="{BB962C8B-B14F-4D97-AF65-F5344CB8AC3E}">
        <p14:creationId xmlns:p14="http://schemas.microsoft.com/office/powerpoint/2010/main" val="3680030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B48BF-1BD3-4C01-A0EB-22CFB3C3735B}"/>
              </a:ext>
            </a:extLst>
          </p:cNvPr>
          <p:cNvSpPr>
            <a:spLocks noGrp="1"/>
          </p:cNvSpPr>
          <p:nvPr>
            <p:ph type="title"/>
          </p:nvPr>
        </p:nvSpPr>
        <p:spPr/>
        <p:txBody>
          <a:bodyPr/>
          <a:lstStyle/>
          <a:p>
            <a:r>
              <a:rPr lang="en-US" dirty="0"/>
              <a:t>Discussion (</a:t>
            </a:r>
            <a:r>
              <a:rPr lang="en-US" dirty="0" err="1"/>
              <a:t>cont</a:t>
            </a:r>
            <a:r>
              <a:rPr lang="en-US" dirty="0"/>
              <a:t>)</a:t>
            </a:r>
          </a:p>
        </p:txBody>
      </p:sp>
      <p:sp>
        <p:nvSpPr>
          <p:cNvPr id="3" name="Content Placeholder 2">
            <a:extLst>
              <a:ext uri="{FF2B5EF4-FFF2-40B4-BE49-F238E27FC236}">
                <a16:creationId xmlns:a16="http://schemas.microsoft.com/office/drawing/2014/main" id="{487E2403-1D91-43B2-9B4C-F3199CD21C8D}"/>
              </a:ext>
            </a:extLst>
          </p:cNvPr>
          <p:cNvSpPr>
            <a:spLocks noGrp="1"/>
          </p:cNvSpPr>
          <p:nvPr>
            <p:ph idx="1"/>
          </p:nvPr>
        </p:nvSpPr>
        <p:spPr/>
        <p:txBody>
          <a:bodyPr/>
          <a:lstStyle/>
          <a:p>
            <a:pPr>
              <a:buFont typeface="Arial" panose="020B0604020202020204" pitchFamily="34" charset="0"/>
              <a:buChar char="•"/>
            </a:pPr>
            <a:r>
              <a:rPr lang="en-US" dirty="0"/>
              <a:t>Is it OK to slightly disadvantage these “older” devices under specific circumstances?</a:t>
            </a:r>
          </a:p>
          <a:p>
            <a:pPr marL="800100" lvl="1" indent="-342900">
              <a:buFont typeface="Arial" panose="020B0604020202020204" pitchFamily="34" charset="0"/>
              <a:buChar char="•"/>
            </a:pPr>
            <a:r>
              <a:rPr lang="en-US" dirty="0"/>
              <a:t>Inherent in definition of CW frame since the beginning</a:t>
            </a:r>
          </a:p>
          <a:p>
            <a:pPr marL="800100" lvl="1" indent="-342900">
              <a:buFont typeface="Arial" panose="020B0604020202020204" pitchFamily="34" charset="0"/>
              <a:buChar char="•"/>
            </a:pPr>
            <a:r>
              <a:rPr lang="en-US" dirty="0"/>
              <a:t>Soft deprecate</a:t>
            </a:r>
          </a:p>
          <a:p>
            <a:pPr marL="800100" lvl="1" indent="-342900">
              <a:buFont typeface="Arial" panose="020B0604020202020204" pitchFamily="34" charset="0"/>
              <a:buChar char="•"/>
            </a:pPr>
            <a:r>
              <a:rPr lang="en-US" dirty="0"/>
              <a:t>Allow newer technologies to progress</a:t>
            </a:r>
          </a:p>
          <a:p>
            <a:pPr marL="1200150" lvl="2" indent="-285750">
              <a:buFont typeface="Arial" panose="020B0604020202020204" pitchFamily="34" charset="0"/>
              <a:buChar char="•"/>
            </a:pPr>
            <a:r>
              <a:rPr lang="en-US" dirty="0"/>
              <a:t>Without disabling older devices</a:t>
            </a:r>
          </a:p>
          <a:p>
            <a:pPr marL="1200150" lvl="2" indent="-285750">
              <a:buFont typeface="Arial" panose="020B0604020202020204" pitchFamily="34" charset="0"/>
              <a:buChar char="•"/>
            </a:pPr>
            <a:r>
              <a:rPr lang="en-US" dirty="0"/>
              <a:t>Without affording them all benefits of newer generations</a:t>
            </a:r>
          </a:p>
          <a:p>
            <a:pPr>
              <a:buFont typeface="Arial" panose="020B0604020202020204" pitchFamily="34" charset="0"/>
              <a:buChar char="•"/>
            </a:pPr>
            <a:r>
              <a:rPr lang="en-US" dirty="0"/>
              <a:t>How many “pure” 11a devices are (or will be) left in deployment?</a:t>
            </a:r>
          </a:p>
          <a:p>
            <a:pPr marL="800100" lvl="1" indent="-342900">
              <a:buFont typeface="Arial" panose="020B0604020202020204" pitchFamily="34" charset="0"/>
              <a:buChar char="•"/>
            </a:pPr>
            <a:r>
              <a:rPr lang="en-US" dirty="0"/>
              <a:t>Note that the proposed mechanism would not be used until years from now</a:t>
            </a:r>
          </a:p>
        </p:txBody>
      </p:sp>
      <p:sp>
        <p:nvSpPr>
          <p:cNvPr id="4" name="Slide Number Placeholder 3">
            <a:extLst>
              <a:ext uri="{FF2B5EF4-FFF2-40B4-BE49-F238E27FC236}">
                <a16:creationId xmlns:a16="http://schemas.microsoft.com/office/drawing/2014/main" id="{9B65419D-314D-487F-B058-57A95971BFD3}"/>
              </a:ext>
            </a:extLst>
          </p:cNvPr>
          <p:cNvSpPr>
            <a:spLocks noGrp="1"/>
          </p:cNvSpPr>
          <p:nvPr>
            <p:ph type="sldNum" sz="quarter" idx="12"/>
          </p:nvPr>
        </p:nvSpPr>
        <p:spPr/>
        <p:txBody>
          <a:bodyPr/>
          <a:lstStyle/>
          <a:p>
            <a:fld id="{53FB094F-9AA1-4DCE-ACF7-7045DF449FF9}" type="slidenum">
              <a:rPr lang="en-US" smtClean="0"/>
              <a:pPr/>
              <a:t>9</a:t>
            </a:fld>
            <a:endParaRPr lang="en-US" dirty="0"/>
          </a:p>
        </p:txBody>
      </p:sp>
    </p:spTree>
    <p:extLst>
      <p:ext uri="{BB962C8B-B14F-4D97-AF65-F5344CB8AC3E}">
        <p14:creationId xmlns:p14="http://schemas.microsoft.com/office/powerpoint/2010/main" val="39810036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1333</TotalTime>
  <Words>802</Words>
  <Application>Microsoft Office PowerPoint</Application>
  <PresentationFormat>On-screen Show (4:3)</PresentationFormat>
  <Paragraphs>106</Paragraphs>
  <Slides>13</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Times New Roman</vt:lpstr>
      <vt:lpstr>Office Theme</vt:lpstr>
      <vt:lpstr>Document</vt:lpstr>
      <vt:lpstr>BW signaling for control frames follow-up</vt:lpstr>
      <vt:lpstr>Introduction</vt:lpstr>
      <vt:lpstr>Summary of received comments</vt:lpstr>
      <vt:lpstr>CW not allowed between HE STAs</vt:lpstr>
      <vt:lpstr>Discussion</vt:lpstr>
      <vt:lpstr>Discussion (cont)</vt:lpstr>
      <vt:lpstr>Older Wi-Fi generations don’t understand the content of CW frame</vt:lpstr>
      <vt:lpstr>Discussion</vt:lpstr>
      <vt:lpstr>Discussion (cont)</vt:lpstr>
      <vt:lpstr>Other PHY-based signaling has been proposed</vt:lpstr>
      <vt:lpstr>Discussion</vt:lpstr>
      <vt:lpstr>Conclusion</vt:lpstr>
      <vt:lpstr>References</vt:lpstr>
    </vt:vector>
  </TitlesOfParts>
  <Company>MaxLinear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11-21/xxxxr0</dc:title>
  <dc:creator>Sigurd Schelstraete</dc:creator>
  <cp:lastModifiedBy>Sigurd Schelstraete</cp:lastModifiedBy>
  <cp:revision>5</cp:revision>
  <cp:lastPrinted>1601-01-01T00:00:00Z</cp:lastPrinted>
  <dcterms:created xsi:type="dcterms:W3CDTF">2021-06-29T17:41:06Z</dcterms:created>
  <dcterms:modified xsi:type="dcterms:W3CDTF">2021-11-29T19:06:47Z</dcterms:modified>
  <cp:category>Submission</cp:category>
  <cp:contentStatus>October 2021</cp:contentStatus>
</cp:coreProperties>
</file>