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0" r:id="rId3"/>
    <p:sldId id="1578" r:id="rId4"/>
    <p:sldId id="26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6" d="100"/>
          <a:sy n="106" d="100"/>
        </p:scale>
        <p:origin x="42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45-00-0jtc-minutes-of-virtual-meeting-in-nov-2021.docx" TargetMode="External"/><Relationship Id="rId2" Type="http://schemas.openxmlformats.org/officeDocument/2006/relationships/hyperlink" Target="https://mentor.ieee.org/802.11/dcn/20/11-21-159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November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20211110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11-21-1593</a:t>
            </a:r>
            <a:r>
              <a:rPr lang="en-AU" dirty="0">
                <a:solidFill>
                  <a:schemeClr val="tx1"/>
                </a:solidFill>
              </a:rPr>
              <a:t>; Minutes - </a:t>
            </a:r>
            <a:r>
              <a:rPr lang="en-AU" dirty="0">
                <a:solidFill>
                  <a:schemeClr val="tx1"/>
                </a:solidFill>
                <a:hlinkClick r:id="rId3"/>
              </a:rPr>
              <a:t>11-21-1845-00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503946"/>
            <a:ext cx="3997640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topics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 security </a:t>
            </a:r>
            <a:r>
              <a:rPr lang="en-AU" dirty="0">
                <a:solidFill>
                  <a:schemeClr val="tx1"/>
                </a:solidFill>
              </a:rPr>
              <a:t>responses from WG sent to SC6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 IPR </a:t>
            </a:r>
            <a:r>
              <a:rPr lang="en-AU" dirty="0">
                <a:solidFill>
                  <a:schemeClr val="tx1"/>
                </a:solidFill>
              </a:rPr>
              <a:t>responses from IEEE SA sent to ISO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802.11ay failed, and other ballots (except 802.11md) on hold while IPR issues resolved</a:t>
            </a:r>
            <a:endParaRPr kumimoji="0" lang="en-A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726686"/>
              </p:ext>
            </p:extLst>
          </p:nvPr>
        </p:nvGraphicFramePr>
        <p:xfrm>
          <a:off x="1375961" y="2495831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Is there any interest in commenting on Industrial Wireless Network PWI in SC6?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SC6/WG1 has decided to start two PWI’s in Feb 2022 on:</a:t>
            </a:r>
          </a:p>
          <a:p>
            <a:pPr lvl="1"/>
            <a:r>
              <a:rPr lang="en-AU" dirty="0"/>
              <a:t>Industrial Wireless Network, based on claims 5G &amp; Wi-Fi are incapable in this space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If anyone has any interest in providing any comments …</a:t>
            </a:r>
          </a:p>
          <a:p>
            <a:pPr lvl="1"/>
            <a:r>
              <a:rPr lang="en-AU" dirty="0"/>
              <a:t>Particularly on the Industrial Wireless Network PWI …</a:t>
            </a:r>
          </a:p>
          <a:p>
            <a:pPr lvl="1"/>
            <a:r>
              <a:rPr lang="en-AU" dirty="0"/>
              <a:t>… that suggests </a:t>
            </a:r>
            <a:r>
              <a:rPr lang="en-US" i="1" dirty="0"/>
              <a:t>5G-TSN is not good enough and Wi-Fi 6 (802.11ax) is worse</a:t>
            </a:r>
            <a:endParaRPr lang="en-AU" dirty="0"/>
          </a:p>
          <a:p>
            <a:r>
              <a:rPr lang="en-AU" dirty="0"/>
              <a:t>… please contact the IEEE 802 JTC1 SC Chair</a:t>
            </a:r>
          </a:p>
          <a:p>
            <a:pPr lvl="1"/>
            <a:r>
              <a:rPr lang="en-AU" dirty="0"/>
              <a:t>Any comments will be facilitated through the IEEE 802 JTC1 SC in Jan 2022</a:t>
            </a:r>
          </a:p>
          <a:p>
            <a:pPr lvl="1"/>
            <a:r>
              <a:rPr lang="en-AU" dirty="0"/>
              <a:t>802.11/15 WGs may be interested in commenting</a:t>
            </a:r>
          </a:p>
          <a:p>
            <a:pPr lvl="1"/>
            <a:r>
              <a:rPr lang="en-AU" dirty="0"/>
              <a:t>It is less likely that 802.1 WG will comment as the TSN assertions in the PWI are accurate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January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IEEE 802 JTC1 SC plans for the virtual meeting in January 2022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any issues arising from IPR related comments on 802.11ax/ay</a:t>
            </a:r>
          </a:p>
          <a:p>
            <a:pPr lvl="1"/>
            <a:r>
              <a:rPr lang="en-AU" dirty="0"/>
              <a:t>Possibly provide comments on WG1 PWI’s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3673</TotalTime>
  <Words>330</Words>
  <Application>Microsoft Office PowerPoint</Application>
  <PresentationFormat>Widescreen</PresentationFormat>
  <Paragraphs>72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 JTC1 Standing Committee November 2021 (virtual) closing report</vt:lpstr>
      <vt:lpstr>The IEEE 802 JTC1 SC reviewed the PSDO process status</vt:lpstr>
      <vt:lpstr>Is there any interest in commenting on Industrial Wireless Network PWI in SC6?</vt:lpstr>
      <vt:lpstr>The IEEE 802 JTC1 SC will undertake its usual work at its virtual meeting in January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</cp:lastModifiedBy>
  <cp:revision>57</cp:revision>
  <cp:lastPrinted>1601-01-01T00:00:00Z</cp:lastPrinted>
  <dcterms:created xsi:type="dcterms:W3CDTF">2019-09-19T04:57:16Z</dcterms:created>
  <dcterms:modified xsi:type="dcterms:W3CDTF">2021-11-10T06:38:34Z</dcterms:modified>
</cp:coreProperties>
</file>