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3" r:id="rId4"/>
    <p:sldId id="2147374546" r:id="rId5"/>
    <p:sldId id="271" r:id="rId6"/>
    <p:sldId id="266" r:id="rId7"/>
    <p:sldId id="2147374547" r:id="rId8"/>
    <p:sldId id="264" r:id="rId9"/>
    <p:sldId id="265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5C31BE-C849-43F3-9E17-197342F99B05}" v="55" dt="2021-11-08T06:23:17.6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9" d="100"/>
          <a:sy n="79" d="100"/>
        </p:scale>
        <p:origin x="88" y="3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065C31BE-C849-43F3-9E17-197342F99B05}"/>
    <pc:docChg chg="undo custSel addSld delSld modSld sldOrd modMainMaster">
      <pc:chgData name="Joseph Levy" userId="3766db8f-7892-44ce-ae9b-8fce39950acf" providerId="ADAL" clId="{065C31BE-C849-43F3-9E17-197342F99B05}" dt="2021-11-08T06:22:20.958" v="3707" actId="6549"/>
      <pc:docMkLst>
        <pc:docMk/>
      </pc:docMkLst>
      <pc:sldChg chg="modSp mod">
        <pc:chgData name="Joseph Levy" userId="3766db8f-7892-44ce-ae9b-8fce39950acf" providerId="ADAL" clId="{065C31BE-C849-43F3-9E17-197342F99B05}" dt="2021-11-08T06:16:38.578" v="3670" actId="20577"/>
        <pc:sldMkLst>
          <pc:docMk/>
          <pc:sldMk cId="0" sldId="256"/>
        </pc:sldMkLst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6"/>
            <ac:spMk id="6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6"/>
            <ac:spMk id="7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6"/>
            <ac:spMk id="8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6:16:38.578" v="367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21:27:21.644" v="1214" actId="6549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Joseph Levy" userId="3766db8f-7892-44ce-ae9b-8fce39950acf" providerId="ADAL" clId="{065C31BE-C849-43F3-9E17-197342F99B05}" dt="2021-10-27T21:30:03.857" v="122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Joseph Levy" userId="3766db8f-7892-44ce-ae9b-8fce39950acf" providerId="ADAL" clId="{065C31BE-C849-43F3-9E17-197342F99B05}" dt="2021-11-08T06:07:10.946" v="3464" actId="20577"/>
        <pc:sldMkLst>
          <pc:docMk/>
          <pc:sldMk cId="0" sldId="257"/>
        </pc:sldMkLst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7"/>
            <ac:spMk id="4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7"/>
            <ac:spMk id="5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7"/>
            <ac:spMk id="6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6:07:10.946" v="346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del">
        <pc:chgData name="Joseph Levy" userId="3766db8f-7892-44ce-ae9b-8fce39950acf" providerId="ADAL" clId="{065C31BE-C849-43F3-9E17-197342F99B05}" dt="2021-10-27T21:32:05.618" v="1227" actId="47"/>
        <pc:sldMkLst>
          <pc:docMk/>
          <pc:sldMk cId="0" sldId="258"/>
        </pc:sldMkLst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8"/>
            <ac:spMk id="4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8"/>
            <ac:spMk id="5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8"/>
            <ac:spMk id="6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8"/>
            <ac:spMk id="5121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8"/>
            <ac:spMk id="5122" creationId="{00000000-0000-0000-0000-000000000000}"/>
          </ac:spMkLst>
        </pc:spChg>
      </pc:sldChg>
      <pc:sldChg chg="modSp del">
        <pc:chgData name="Joseph Levy" userId="3766db8f-7892-44ce-ae9b-8fce39950acf" providerId="ADAL" clId="{065C31BE-C849-43F3-9E17-197342F99B05}" dt="2021-10-27T21:32:05.618" v="1227" actId="47"/>
        <pc:sldMkLst>
          <pc:docMk/>
          <pc:sldMk cId="0" sldId="259"/>
        </pc:sldMkLst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9"/>
            <ac:spMk id="4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9"/>
            <ac:spMk id="5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9"/>
            <ac:spMk id="6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9"/>
            <ac:spMk id="6145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59"/>
            <ac:spMk id="6146" creationId="{00000000-0000-0000-0000-000000000000}"/>
          </ac:spMkLst>
        </pc:spChg>
      </pc:sldChg>
      <pc:sldChg chg="modSp del">
        <pc:chgData name="Joseph Levy" userId="3766db8f-7892-44ce-ae9b-8fce39950acf" providerId="ADAL" clId="{065C31BE-C849-43F3-9E17-197342F99B05}" dt="2021-10-27T21:32:05.618" v="1227" actId="47"/>
        <pc:sldMkLst>
          <pc:docMk/>
          <pc:sldMk cId="0" sldId="260"/>
        </pc:sldMkLst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0"/>
            <ac:spMk id="4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0"/>
            <ac:spMk id="5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0"/>
            <ac:spMk id="6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0"/>
            <ac:spMk id="7169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0"/>
            <ac:spMk id="7170" creationId="{00000000-0000-0000-0000-000000000000}"/>
          </ac:spMkLst>
        </pc:spChg>
      </pc:sldChg>
      <pc:sldChg chg="modSp del">
        <pc:chgData name="Joseph Levy" userId="3766db8f-7892-44ce-ae9b-8fce39950acf" providerId="ADAL" clId="{065C31BE-C849-43F3-9E17-197342F99B05}" dt="2021-10-27T21:32:05.618" v="1227" actId="47"/>
        <pc:sldMkLst>
          <pc:docMk/>
          <pc:sldMk cId="0" sldId="261"/>
        </pc:sldMkLst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1"/>
            <ac:spMk id="4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1"/>
            <ac:spMk id="5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1"/>
            <ac:spMk id="6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1"/>
            <ac:spMk id="8193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1"/>
            <ac:spMk id="8194" creationId="{00000000-0000-0000-0000-000000000000}"/>
          </ac:spMkLst>
        </pc:spChg>
      </pc:sldChg>
      <pc:sldChg chg="modSp del">
        <pc:chgData name="Joseph Levy" userId="3766db8f-7892-44ce-ae9b-8fce39950acf" providerId="ADAL" clId="{065C31BE-C849-43F3-9E17-197342F99B05}" dt="2021-11-08T04:30:35.323" v="1230" actId="2696"/>
        <pc:sldMkLst>
          <pc:docMk/>
          <pc:sldMk cId="0" sldId="262"/>
        </pc:sldMkLst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2"/>
            <ac:spMk id="2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2"/>
            <ac:spMk id="4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2"/>
            <ac:spMk id="5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2"/>
            <ac:spMk id="6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2"/>
            <ac:spMk id="9218" creationId="{00000000-0000-0000-0000-000000000000}"/>
          </ac:spMkLst>
        </pc:spChg>
      </pc:sldChg>
      <pc:sldChg chg="addSp delSp modSp mod">
        <pc:chgData name="Joseph Levy" userId="3766db8f-7892-44ce-ae9b-8fce39950acf" providerId="ADAL" clId="{065C31BE-C849-43F3-9E17-197342F99B05}" dt="2021-11-08T06:14:41.328" v="3666" actId="20577"/>
        <pc:sldMkLst>
          <pc:docMk/>
          <pc:sldMk cId="0" sldId="263"/>
        </pc:sldMkLst>
        <pc:spChg chg="mod">
          <ac:chgData name="Joseph Levy" userId="3766db8f-7892-44ce-ae9b-8fce39950acf" providerId="ADAL" clId="{065C31BE-C849-43F3-9E17-197342F99B05}" dt="2021-11-08T06:14:41.328" v="3666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6:11:38.986" v="3624" actId="403"/>
          <ac:spMkLst>
            <pc:docMk/>
            <pc:sldMk cId="0" sldId="263"/>
            <ac:spMk id="3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3"/>
            <ac:spMk id="4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3"/>
            <ac:spMk id="5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3"/>
            <ac:spMk id="6" creationId="{00000000-0000-0000-0000-000000000000}"/>
          </ac:spMkLst>
        </pc:spChg>
        <pc:spChg chg="add del">
          <ac:chgData name="Joseph Levy" userId="3766db8f-7892-44ce-ae9b-8fce39950acf" providerId="ADAL" clId="{065C31BE-C849-43F3-9E17-197342F99B05}" dt="2021-10-27T19:56:24.980" v="348"/>
          <ac:spMkLst>
            <pc:docMk/>
            <pc:sldMk cId="0" sldId="263"/>
            <ac:spMk id="7" creationId="{AB5CF359-AD4B-4AD9-B4DB-9FAC8B3EBDA3}"/>
          </ac:spMkLst>
        </pc:spChg>
        <pc:spChg chg="add del">
          <ac:chgData name="Joseph Levy" userId="3766db8f-7892-44ce-ae9b-8fce39950acf" providerId="ADAL" clId="{065C31BE-C849-43F3-9E17-197342F99B05}" dt="2021-10-27T19:56:41.645" v="350"/>
          <ac:spMkLst>
            <pc:docMk/>
            <pc:sldMk cId="0" sldId="263"/>
            <ac:spMk id="8" creationId="{CF70B156-052B-4DC1-B4F1-02D6D00F8F1A}"/>
          </ac:spMkLst>
        </pc:spChg>
      </pc:sldChg>
      <pc:sldChg chg="addSp delSp modSp mod">
        <pc:chgData name="Joseph Levy" userId="3766db8f-7892-44ce-ae9b-8fce39950acf" providerId="ADAL" clId="{065C31BE-C849-43F3-9E17-197342F99B05}" dt="2021-11-08T04:33:51.207" v="1232"/>
        <pc:sldMkLst>
          <pc:docMk/>
          <pc:sldMk cId="0" sldId="264"/>
        </pc:sldMkLst>
        <pc:spChg chg="add del mod">
          <ac:chgData name="Joseph Levy" userId="3766db8f-7892-44ce-ae9b-8fce39950acf" providerId="ADAL" clId="{065C31BE-C849-43F3-9E17-197342F99B05}" dt="2021-11-08T04:33:51.207" v="1232"/>
          <ac:spMkLst>
            <pc:docMk/>
            <pc:sldMk cId="0" sldId="264"/>
            <ac:spMk id="2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4"/>
            <ac:spMk id="4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4"/>
            <ac:spMk id="5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4"/>
            <ac:spMk id="6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0-27T19:32:59.125" v="24"/>
          <ac:spMkLst>
            <pc:docMk/>
            <pc:sldMk cId="0" sldId="264"/>
            <ac:spMk id="11265" creationId="{00000000-0000-0000-0000-000000000000}"/>
          </ac:spMkLst>
        </pc:spChg>
        <pc:graphicFrameChg chg="add del mod">
          <ac:chgData name="Joseph Levy" userId="3766db8f-7892-44ce-ae9b-8fce39950acf" providerId="ADAL" clId="{065C31BE-C849-43F3-9E17-197342F99B05}" dt="2021-10-27T19:29:11.069" v="1"/>
          <ac:graphicFrameMkLst>
            <pc:docMk/>
            <pc:sldMk cId="0" sldId="264"/>
            <ac:graphicFrameMk id="3" creationId="{2544AB21-42DB-4CE2-BFDA-C847F72BB2E0}"/>
          </ac:graphicFrameMkLst>
        </pc:graphicFrameChg>
        <pc:graphicFrameChg chg="add del mod">
          <ac:chgData name="Joseph Levy" userId="3766db8f-7892-44ce-ae9b-8fce39950acf" providerId="ADAL" clId="{065C31BE-C849-43F3-9E17-197342F99B05}" dt="2021-10-27T19:29:26.109" v="3"/>
          <ac:graphicFrameMkLst>
            <pc:docMk/>
            <pc:sldMk cId="0" sldId="264"/>
            <ac:graphicFrameMk id="7" creationId="{6F53A798-27E6-4DDF-A602-4AB802D75F59}"/>
          </ac:graphicFrameMkLst>
        </pc:graphicFrameChg>
      </pc:sldChg>
      <pc:sldChg chg="modSp new mod">
        <pc:chgData name="Joseph Levy" userId="3766db8f-7892-44ce-ae9b-8fce39950acf" providerId="ADAL" clId="{065C31BE-C849-43F3-9E17-197342F99B05}" dt="2021-11-08T06:22:20.958" v="3707" actId="6549"/>
        <pc:sldMkLst>
          <pc:docMk/>
          <pc:sldMk cId="732989970" sldId="265"/>
        </pc:sldMkLst>
        <pc:spChg chg="mod">
          <ac:chgData name="Joseph Levy" userId="3766db8f-7892-44ce-ae9b-8fce39950acf" providerId="ADAL" clId="{065C31BE-C849-43F3-9E17-197342F99B05}" dt="2021-11-08T06:22:20.958" v="3707" actId="6549"/>
          <ac:spMkLst>
            <pc:docMk/>
            <pc:sldMk cId="732989970" sldId="265"/>
            <ac:spMk id="2" creationId="{427EA5ED-91B3-44CA-8721-5CAF919386C9}"/>
          </ac:spMkLst>
        </pc:spChg>
        <pc:spChg chg="mod">
          <ac:chgData name="Joseph Levy" userId="3766db8f-7892-44ce-ae9b-8fce39950acf" providerId="ADAL" clId="{065C31BE-C849-43F3-9E17-197342F99B05}" dt="2021-11-08T06:22:16.859" v="3699" actId="108"/>
          <ac:spMkLst>
            <pc:docMk/>
            <pc:sldMk cId="732989970" sldId="265"/>
            <ac:spMk id="3" creationId="{1BB0E0B4-6CB6-4A81-9FB4-E684B2B2846F}"/>
          </ac:spMkLst>
        </pc:spChg>
      </pc:sldChg>
      <pc:sldChg chg="modSp new mod">
        <pc:chgData name="Joseph Levy" userId="3766db8f-7892-44ce-ae9b-8fce39950acf" providerId="ADAL" clId="{065C31BE-C849-43F3-9E17-197342F99B05}" dt="2021-11-08T06:01:35.439" v="3206" actId="15"/>
        <pc:sldMkLst>
          <pc:docMk/>
          <pc:sldMk cId="1526333934" sldId="266"/>
        </pc:sldMkLst>
        <pc:spChg chg="mod">
          <ac:chgData name="Joseph Levy" userId="3766db8f-7892-44ce-ae9b-8fce39950acf" providerId="ADAL" clId="{065C31BE-C849-43F3-9E17-197342F99B05}" dt="2021-11-08T06:00:46.234" v="3193" actId="14100"/>
          <ac:spMkLst>
            <pc:docMk/>
            <pc:sldMk cId="1526333934" sldId="266"/>
            <ac:spMk id="2" creationId="{29356B62-66DA-49FF-AE0C-72EED4CEC936}"/>
          </ac:spMkLst>
        </pc:spChg>
        <pc:spChg chg="mod">
          <ac:chgData name="Joseph Levy" userId="3766db8f-7892-44ce-ae9b-8fce39950acf" providerId="ADAL" clId="{065C31BE-C849-43F3-9E17-197342F99B05}" dt="2021-11-08T06:01:35.439" v="3206" actId="15"/>
          <ac:spMkLst>
            <pc:docMk/>
            <pc:sldMk cId="1526333934" sldId="266"/>
            <ac:spMk id="3" creationId="{27CF11C8-4B02-403B-885F-710A9E29D673}"/>
          </ac:spMkLst>
        </pc:spChg>
      </pc:sldChg>
      <pc:sldChg chg="add del">
        <pc:chgData name="Joseph Levy" userId="3766db8f-7892-44ce-ae9b-8fce39950acf" providerId="ADAL" clId="{065C31BE-C849-43F3-9E17-197342F99B05}" dt="2021-11-08T04:30:32.186" v="1229" actId="2696"/>
        <pc:sldMkLst>
          <pc:docMk/>
          <pc:sldMk cId="2767543306" sldId="266"/>
        </pc:sldMkLst>
      </pc:sldChg>
      <pc:sldChg chg="delSp modSp mod ord">
        <pc:chgData name="Joseph Levy" userId="3766db8f-7892-44ce-ae9b-8fce39950acf" providerId="ADAL" clId="{065C31BE-C849-43F3-9E17-197342F99B05}" dt="2021-11-08T06:02:43.685" v="3208"/>
        <pc:sldMkLst>
          <pc:docMk/>
          <pc:sldMk cId="2208691455" sldId="271"/>
        </pc:sldMkLst>
        <pc:spChg chg="mod">
          <ac:chgData name="Joseph Levy" userId="3766db8f-7892-44ce-ae9b-8fce39950acf" providerId="ADAL" clId="{065C31BE-C849-43F3-9E17-197342F99B05}" dt="2021-11-08T04:33:58.588" v="1234" actId="6549"/>
          <ac:spMkLst>
            <pc:docMk/>
            <pc:sldMk cId="2208691455" sldId="271"/>
            <ac:spMk id="2" creationId="{8F6B21D5-4382-46ED-BC68-87D0B78E350B}"/>
          </ac:spMkLst>
        </pc:spChg>
        <pc:spChg chg="del mod">
          <ac:chgData name="Joseph Levy" userId="3766db8f-7892-44ce-ae9b-8fce39950acf" providerId="ADAL" clId="{065C31BE-C849-43F3-9E17-197342F99B05}" dt="2021-11-08T04:47:37.226" v="1417" actId="478"/>
          <ac:spMkLst>
            <pc:docMk/>
            <pc:sldMk cId="2208691455" sldId="271"/>
            <ac:spMk id="10" creationId="{3BCEBBEE-C6B8-4FC8-B461-F75A420D86A2}"/>
          </ac:spMkLst>
        </pc:spChg>
        <pc:spChg chg="del">
          <ac:chgData name="Joseph Levy" userId="3766db8f-7892-44ce-ae9b-8fce39950acf" providerId="ADAL" clId="{065C31BE-C849-43F3-9E17-197342F99B05}" dt="2021-11-08T04:47:30.810" v="1415" actId="478"/>
          <ac:spMkLst>
            <pc:docMk/>
            <pc:sldMk cId="2208691455" sldId="271"/>
            <ac:spMk id="11" creationId="{1900FFDE-A0AC-451D-98FC-0CD6E67920C6}"/>
          </ac:spMkLst>
        </pc:spChg>
        <pc:cxnChg chg="del">
          <ac:chgData name="Joseph Levy" userId="3766db8f-7892-44ce-ae9b-8fce39950acf" providerId="ADAL" clId="{065C31BE-C849-43F3-9E17-197342F99B05}" dt="2021-11-08T04:47:40.333" v="1418" actId="478"/>
          <ac:cxnSpMkLst>
            <pc:docMk/>
            <pc:sldMk cId="2208691455" sldId="271"/>
            <ac:cxnSpMk id="9" creationId="{E88B4934-2031-4772-8D6E-10F368A19C7B}"/>
          </ac:cxnSpMkLst>
        </pc:cxnChg>
      </pc:sldChg>
      <pc:sldChg chg="delSp modSp add del mod">
        <pc:chgData name="Joseph Levy" userId="3766db8f-7892-44ce-ae9b-8fce39950acf" providerId="ADAL" clId="{065C31BE-C849-43F3-9E17-197342F99B05}" dt="2021-11-08T04:49:33.165" v="1426" actId="47"/>
        <pc:sldMkLst>
          <pc:docMk/>
          <pc:sldMk cId="134975245" sldId="272"/>
        </pc:sldMkLst>
        <pc:spChg chg="mod">
          <ac:chgData name="Joseph Levy" userId="3766db8f-7892-44ce-ae9b-8fce39950acf" providerId="ADAL" clId="{065C31BE-C849-43F3-9E17-197342F99B05}" dt="2021-11-08T04:41:06.007" v="1387" actId="313"/>
          <ac:spMkLst>
            <pc:docMk/>
            <pc:sldMk cId="134975245" sldId="272"/>
            <ac:spMk id="2" creationId="{8F6B21D5-4382-46ED-BC68-87D0B78E350B}"/>
          </ac:spMkLst>
        </pc:spChg>
        <pc:spChg chg="del">
          <ac:chgData name="Joseph Levy" userId="3766db8f-7892-44ce-ae9b-8fce39950acf" providerId="ADAL" clId="{065C31BE-C849-43F3-9E17-197342F99B05}" dt="2021-11-08T04:41:19.942" v="1391" actId="478"/>
          <ac:spMkLst>
            <pc:docMk/>
            <pc:sldMk cId="134975245" sldId="272"/>
            <ac:spMk id="10" creationId="{3BCEBBEE-C6B8-4FC8-B461-F75A420D86A2}"/>
          </ac:spMkLst>
        </pc:spChg>
        <pc:spChg chg="del">
          <ac:chgData name="Joseph Levy" userId="3766db8f-7892-44ce-ae9b-8fce39950acf" providerId="ADAL" clId="{065C31BE-C849-43F3-9E17-197342F99B05}" dt="2021-11-08T04:41:22.684" v="1392" actId="478"/>
          <ac:spMkLst>
            <pc:docMk/>
            <pc:sldMk cId="134975245" sldId="272"/>
            <ac:spMk id="11" creationId="{1900FFDE-A0AC-451D-98FC-0CD6E67920C6}"/>
          </ac:spMkLst>
        </pc:spChg>
        <pc:spChg chg="del">
          <ac:chgData name="Joseph Levy" userId="3766db8f-7892-44ce-ae9b-8fce39950acf" providerId="ADAL" clId="{065C31BE-C849-43F3-9E17-197342F99B05}" dt="2021-11-08T04:41:09.628" v="1388" actId="478"/>
          <ac:spMkLst>
            <pc:docMk/>
            <pc:sldMk cId="134975245" sldId="272"/>
            <ac:spMk id="194" creationId="{7ED7A20E-D1A9-46F2-98E3-7F3FE8B21DD7}"/>
          </ac:spMkLst>
        </pc:spChg>
        <pc:grpChg chg="del">
          <ac:chgData name="Joseph Levy" userId="3766db8f-7892-44ce-ae9b-8fce39950acf" providerId="ADAL" clId="{065C31BE-C849-43F3-9E17-197342F99B05}" dt="2021-11-08T04:41:12.488" v="1389" actId="478"/>
          <ac:grpSpMkLst>
            <pc:docMk/>
            <pc:sldMk cId="134975245" sldId="272"/>
            <ac:grpSpMk id="93" creationId="{03DD07DB-187F-417B-8CC0-D938B1DA4A57}"/>
          </ac:grpSpMkLst>
        </pc:grpChg>
        <pc:grpChg chg="del">
          <ac:chgData name="Joseph Levy" userId="3766db8f-7892-44ce-ae9b-8fce39950acf" providerId="ADAL" clId="{065C31BE-C849-43F3-9E17-197342F99B05}" dt="2021-11-08T04:41:09.628" v="1388" actId="478"/>
          <ac:grpSpMkLst>
            <pc:docMk/>
            <pc:sldMk cId="134975245" sldId="272"/>
            <ac:grpSpMk id="111" creationId="{26454E37-CC00-404E-8FD7-ACB39C8876D9}"/>
          </ac:grpSpMkLst>
        </pc:grpChg>
        <pc:cxnChg chg="del">
          <ac:chgData name="Joseph Levy" userId="3766db8f-7892-44ce-ae9b-8fce39950acf" providerId="ADAL" clId="{065C31BE-C849-43F3-9E17-197342F99B05}" dt="2021-11-08T04:41:15.496" v="1390" actId="478"/>
          <ac:cxnSpMkLst>
            <pc:docMk/>
            <pc:sldMk cId="134975245" sldId="272"/>
            <ac:cxnSpMk id="9" creationId="{E88B4934-2031-4772-8D6E-10F368A19C7B}"/>
          </ac:cxnSpMkLst>
        </pc:cxnChg>
      </pc:sldChg>
      <pc:sldChg chg="addSp delSp modSp mod">
        <pc:chgData name="Joseph Levy" userId="3766db8f-7892-44ce-ae9b-8fce39950acf" providerId="ADAL" clId="{065C31BE-C849-43F3-9E17-197342F99B05}" dt="2021-11-08T04:48:28.726" v="1422" actId="20577"/>
        <pc:sldMkLst>
          <pc:docMk/>
          <pc:sldMk cId="2743763259" sldId="2147374546"/>
        </pc:sldMkLst>
        <pc:spChg chg="del">
          <ac:chgData name="Joseph Levy" userId="3766db8f-7892-44ce-ae9b-8fce39950acf" providerId="ADAL" clId="{065C31BE-C849-43F3-9E17-197342F99B05}" dt="2021-11-08T04:45:14.531" v="1408" actId="478"/>
          <ac:spMkLst>
            <pc:docMk/>
            <pc:sldMk cId="2743763259" sldId="2147374546"/>
            <ac:spMk id="2" creationId="{AC431C3B-0226-4561-A5CD-5B9DCFCC3204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95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98" creationId="{4B49961A-656F-4A17-8E06-6A9B65468D25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00" creationId="{7E399246-8F25-45E0-8C37-DCBA1055B546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09" creationId="{7DF90F17-4B47-48FD-A1E3-5BE801EC22FC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10" creationId="{1DC2EE21-A1EF-4F9C-B482-9B31296B9FA1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11" creationId="{EB47CC3B-8D85-45F4-B9D8-3C56E56FD0EE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12" creationId="{FADB51DD-00A9-4379-AADF-2E6882531CF5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20" creationId="{ACCC1D80-A3AB-4BC9-8BFF-82152541F4C7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21" creationId="{9AB8AB00-4D96-44EF-944E-D8F812F9DD2F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22" creationId="{82EA4056-4121-49C6-860A-B5A5648B1021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24" creationId="{0F77C1A3-6775-444D-B96A-7FADC8C902C8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26" creationId="{11B953AD-6F3C-419B-BEED-B4BE2C97B075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28" creationId="{0DE0592E-08FF-4F4F-9D53-B997126F03FB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30" creationId="{2DF9E00F-6C08-423B-A237-2B8C2D025642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31" creationId="{CDA1F4D1-CD97-4893-858A-741D68314C7E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32" creationId="{B3998713-6F15-49EA-84DE-4D32309B534B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37" creationId="{5623330E-16C2-4972-BE12-843A0F6300FA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38" creationId="{64101385-12DF-4B8B-89A2-D63B892AC4B5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49" creationId="{ED4D6930-90B0-47A9-A7D4-6EAF5AC2CD6F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51" creationId="{E94732FB-3461-4DB5-8CA7-3ED1E1763EDF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53" creationId="{4654F5C7-CE56-4371-A08A-102C589C00B6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55" creationId="{AF91C87A-3F2C-4B4B-9E06-EA04D4986038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57" creationId="{A604773F-0EB6-4D84-A834-DA0688A06064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158" creationId="{EE362DA5-4C3B-4F66-B6D5-9F14C2E98902}"/>
          </ac:spMkLst>
        </pc:spChg>
        <pc:spChg chg="mod">
          <ac:chgData name="Joseph Levy" userId="3766db8f-7892-44ce-ae9b-8fce39950acf" providerId="ADAL" clId="{065C31BE-C849-43F3-9E17-197342F99B05}" dt="2021-11-08T04:48:28.726" v="1422" actId="20577"/>
          <ac:spMkLst>
            <pc:docMk/>
            <pc:sldMk cId="2743763259" sldId="2147374546"/>
            <ac:spMk id="4098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099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00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01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02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03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04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05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06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37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42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54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56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58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60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62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66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68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70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72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74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76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78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80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82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84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86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88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90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92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94" creationId="{00000000-0000-0000-0000-000000000000}"/>
          </ac:spMkLst>
        </pc:spChg>
        <pc:spChg chg="mod">
          <ac:chgData name="Joseph Levy" userId="3766db8f-7892-44ce-ae9b-8fce39950acf" providerId="ADAL" clId="{065C31BE-C849-43F3-9E17-197342F99B05}" dt="2021-11-08T04:46:13.484" v="1414" actId="404"/>
          <ac:spMkLst>
            <pc:docMk/>
            <pc:sldMk cId="2743763259" sldId="2147374546"/>
            <ac:spMk id="4196" creationId="{00000000-0000-0000-0000-000000000000}"/>
          </ac:spMkLst>
        </pc:spChg>
        <pc:grpChg chg="add mod">
          <ac:chgData name="Joseph Levy" userId="3766db8f-7892-44ce-ae9b-8fce39950acf" providerId="ADAL" clId="{065C31BE-C849-43F3-9E17-197342F99B05}" dt="2021-11-08T04:46:13.484" v="1414" actId="404"/>
          <ac:grpSpMkLst>
            <pc:docMk/>
            <pc:sldMk cId="2743763259" sldId="2147374546"/>
            <ac:grpSpMk id="3" creationId="{A88A18C3-685A-4654-B2FB-3BD47C563AE2}"/>
          </ac:grpSpMkLst>
        </pc:grp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99" creationId="{F19A8B0D-8958-4214-B152-F2DD8A6AD434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123" creationId="{C4C97743-43ED-4D4F-AAB3-4D37F8614419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125" creationId="{680CD516-5E9A-4E73-995F-F3BD06727D3F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127" creationId="{87C2E222-6C75-4C35-B56D-3337E9DC235D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150" creationId="{321D2376-F419-4A79-930C-F169F55D11FB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152" creationId="{3BC06F33-14F6-4482-B430-7A2473FEA482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154" creationId="{E570D25F-1957-40BD-B40C-FFD3D27E1D57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156" creationId="{C92A1B81-48DC-46CA-9592-5300217A14A2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55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57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59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61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63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67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69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71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73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75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77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79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81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83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85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87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89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91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93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95" creationId="{00000000-0000-0000-0000-000000000000}"/>
          </ac:picMkLst>
        </pc:picChg>
        <pc:picChg chg="mod">
          <ac:chgData name="Joseph Levy" userId="3766db8f-7892-44ce-ae9b-8fce39950acf" providerId="ADAL" clId="{065C31BE-C849-43F3-9E17-197342F99B05}" dt="2021-11-08T04:46:13.484" v="1414" actId="404"/>
          <ac:picMkLst>
            <pc:docMk/>
            <pc:sldMk cId="2743763259" sldId="2147374546"/>
            <ac:picMk id="4197" creationId="{00000000-0000-0000-0000-000000000000}"/>
          </ac:picMkLst>
        </pc:picChg>
        <pc:cxnChg chg="mod">
          <ac:chgData name="Joseph Levy" userId="3766db8f-7892-44ce-ae9b-8fce39950acf" providerId="ADAL" clId="{065C31BE-C849-43F3-9E17-197342F99B05}" dt="2021-11-08T04:46:13.484" v="1414" actId="404"/>
          <ac:cxnSpMkLst>
            <pc:docMk/>
            <pc:sldMk cId="2743763259" sldId="2147374546"/>
            <ac:cxnSpMk id="97" creationId="{00000000-0000-0000-0000-000000000000}"/>
          </ac:cxnSpMkLst>
        </pc:cxnChg>
        <pc:cxnChg chg="mod">
          <ac:chgData name="Joseph Levy" userId="3766db8f-7892-44ce-ae9b-8fce39950acf" providerId="ADAL" clId="{065C31BE-C849-43F3-9E17-197342F99B05}" dt="2021-11-08T04:46:13.484" v="1414" actId="404"/>
          <ac:cxnSpMkLst>
            <pc:docMk/>
            <pc:sldMk cId="2743763259" sldId="2147374546"/>
            <ac:cxnSpMk id="101" creationId="{00000000-0000-0000-0000-000000000000}"/>
          </ac:cxnSpMkLst>
        </pc:cxnChg>
        <pc:cxnChg chg="mod">
          <ac:chgData name="Joseph Levy" userId="3766db8f-7892-44ce-ae9b-8fce39950acf" providerId="ADAL" clId="{065C31BE-C849-43F3-9E17-197342F99B05}" dt="2021-11-08T04:46:13.484" v="1414" actId="404"/>
          <ac:cxnSpMkLst>
            <pc:docMk/>
            <pc:sldMk cId="2743763259" sldId="2147374546"/>
            <ac:cxnSpMk id="102" creationId="{00000000-0000-0000-0000-000000000000}"/>
          </ac:cxnSpMkLst>
        </pc:cxnChg>
        <pc:cxnChg chg="mod">
          <ac:chgData name="Joseph Levy" userId="3766db8f-7892-44ce-ae9b-8fce39950acf" providerId="ADAL" clId="{065C31BE-C849-43F3-9E17-197342F99B05}" dt="2021-11-08T04:46:13.484" v="1414" actId="404"/>
          <ac:cxnSpMkLst>
            <pc:docMk/>
            <pc:sldMk cId="2743763259" sldId="2147374546"/>
            <ac:cxnSpMk id="103" creationId="{00000000-0000-0000-0000-000000000000}"/>
          </ac:cxnSpMkLst>
        </pc:cxnChg>
        <pc:cxnChg chg="mod">
          <ac:chgData name="Joseph Levy" userId="3766db8f-7892-44ce-ae9b-8fce39950acf" providerId="ADAL" clId="{065C31BE-C849-43F3-9E17-197342F99B05}" dt="2021-11-08T04:46:13.484" v="1414" actId="404"/>
          <ac:cxnSpMkLst>
            <pc:docMk/>
            <pc:sldMk cId="2743763259" sldId="2147374546"/>
            <ac:cxnSpMk id="104" creationId="{00000000-0000-0000-0000-000000000000}"/>
          </ac:cxnSpMkLst>
        </pc:cxnChg>
        <pc:cxnChg chg="mod">
          <ac:chgData name="Joseph Levy" userId="3766db8f-7892-44ce-ae9b-8fce39950acf" providerId="ADAL" clId="{065C31BE-C849-43F3-9E17-197342F99B05}" dt="2021-11-08T04:46:13.484" v="1414" actId="404"/>
          <ac:cxnSpMkLst>
            <pc:docMk/>
            <pc:sldMk cId="2743763259" sldId="2147374546"/>
            <ac:cxnSpMk id="105" creationId="{00000000-0000-0000-0000-000000000000}"/>
          </ac:cxnSpMkLst>
        </pc:cxnChg>
        <pc:cxnChg chg="mod">
          <ac:chgData name="Joseph Levy" userId="3766db8f-7892-44ce-ae9b-8fce39950acf" providerId="ADAL" clId="{065C31BE-C849-43F3-9E17-197342F99B05}" dt="2021-11-08T04:46:13.484" v="1414" actId="404"/>
          <ac:cxnSpMkLst>
            <pc:docMk/>
            <pc:sldMk cId="2743763259" sldId="2147374546"/>
            <ac:cxnSpMk id="106" creationId="{00000000-0000-0000-0000-000000000000}"/>
          </ac:cxnSpMkLst>
        </pc:cxnChg>
        <pc:cxnChg chg="mod">
          <ac:chgData name="Joseph Levy" userId="3766db8f-7892-44ce-ae9b-8fce39950acf" providerId="ADAL" clId="{065C31BE-C849-43F3-9E17-197342F99B05}" dt="2021-11-08T04:46:13.484" v="1414" actId="404"/>
          <ac:cxnSpMkLst>
            <pc:docMk/>
            <pc:sldMk cId="2743763259" sldId="2147374546"/>
            <ac:cxnSpMk id="118" creationId="{7AA6ECA8-7C24-4696-A69B-C020E96051D6}"/>
          </ac:cxnSpMkLst>
        </pc:cxnChg>
        <pc:cxnChg chg="mod">
          <ac:chgData name="Joseph Levy" userId="3766db8f-7892-44ce-ae9b-8fce39950acf" providerId="ADAL" clId="{065C31BE-C849-43F3-9E17-197342F99B05}" dt="2021-11-08T04:46:13.484" v="1414" actId="404"/>
          <ac:cxnSpMkLst>
            <pc:docMk/>
            <pc:sldMk cId="2743763259" sldId="2147374546"/>
            <ac:cxnSpMk id="119" creationId="{9DC2D1E3-6476-4C72-B4FF-CB03771E01C2}"/>
          </ac:cxnSpMkLst>
        </pc:cxnChg>
      </pc:sldChg>
      <pc:sldChg chg="addSp modSp add mod">
        <pc:chgData name="Joseph Levy" userId="3766db8f-7892-44ce-ae9b-8fce39950acf" providerId="ADAL" clId="{065C31BE-C849-43F3-9E17-197342F99B05}" dt="2021-11-08T06:00:28.333" v="3192" actId="14100"/>
        <pc:sldMkLst>
          <pc:docMk/>
          <pc:sldMk cId="3523927849" sldId="2147374547"/>
        </pc:sldMkLst>
        <pc:spChg chg="mod">
          <ac:chgData name="Joseph Levy" userId="3766db8f-7892-44ce-ae9b-8fce39950acf" providerId="ADAL" clId="{065C31BE-C849-43F3-9E17-197342F99B05}" dt="2021-11-08T05:57:45.962" v="3175" actId="14100"/>
          <ac:spMkLst>
            <pc:docMk/>
            <pc:sldMk cId="3523927849" sldId="2147374547"/>
            <ac:spMk id="2" creationId="{29356B62-66DA-49FF-AE0C-72EED4CEC936}"/>
          </ac:spMkLst>
        </pc:spChg>
        <pc:spChg chg="mod">
          <ac:chgData name="Joseph Levy" userId="3766db8f-7892-44ce-ae9b-8fce39950acf" providerId="ADAL" clId="{065C31BE-C849-43F3-9E17-197342F99B05}" dt="2021-11-08T06:00:28.333" v="3192" actId="14100"/>
          <ac:spMkLst>
            <pc:docMk/>
            <pc:sldMk cId="3523927849" sldId="2147374547"/>
            <ac:spMk id="3" creationId="{27CF11C8-4B02-403B-885F-710A9E29D673}"/>
          </ac:spMkLst>
        </pc:spChg>
        <pc:spChg chg="add mod">
          <ac:chgData name="Joseph Levy" userId="3766db8f-7892-44ce-ae9b-8fce39950acf" providerId="ADAL" clId="{065C31BE-C849-43F3-9E17-197342F99B05}" dt="2021-11-08T06:00:23.629" v="3191" actId="1038"/>
          <ac:spMkLst>
            <pc:docMk/>
            <pc:sldMk cId="3523927849" sldId="2147374547"/>
            <ac:spMk id="7" creationId="{52F7CB14-4502-44ED-A0F2-5BBAC383B6D8}"/>
          </ac:spMkLst>
        </pc:spChg>
      </pc:sldChg>
      <pc:sldMasterChg chg="modSp mod">
        <pc:chgData name="Joseph Levy" userId="3766db8f-7892-44ce-ae9b-8fce39950acf" providerId="ADAL" clId="{065C31BE-C849-43F3-9E17-197342F99B05}" dt="2021-11-08T06:17:21.386" v="3682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065C31BE-C849-43F3-9E17-197342F99B05}" dt="2021-11-08T06:17:21.386" v="368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3GPP RAN HSPA and LTE standardization status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2013-03-05 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D0358F-896F-4922-82DA-DCF15F408E86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79413" y="685800"/>
            <a:ext cx="6097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en-US" dirty="0"/>
          </a:p>
        </p:txBody>
      </p:sp>
    </p:spTree>
    <p:extLst>
      <p:ext uri="{BB962C8B-B14F-4D97-AF65-F5344CB8AC3E}">
        <p14:creationId xmlns:p14="http://schemas.microsoft.com/office/powerpoint/2010/main" val="1133160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529169" y="1800000"/>
            <a:ext cx="11135785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4936" y="182250"/>
            <a:ext cx="9992784" cy="120030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03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802.11-21/1809r0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meetingdoc.asp?lang=en&amp;parent=R15-IMT.2020-C-0002" TargetMode="External"/><Relationship Id="rId7" Type="http://schemas.openxmlformats.org/officeDocument/2006/relationships/hyperlink" Target="https://www.itu.int/en/ITU-T/focusgroups/net2030/Documents/White_Paper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R19-WP5D-C-0716/en" TargetMode="External"/><Relationship Id="rId5" Type="http://schemas.openxmlformats.org/officeDocument/2006/relationships/hyperlink" Target="https://www.itu.int/md/R19-WP5D-C-0886/en" TargetMode="External"/><Relationship Id="rId4" Type="http://schemas.openxmlformats.org/officeDocument/2006/relationships/hyperlink" Target="https://www.itu.int/dms_pubrec/itu-r/rec/m/R-REC-M.2083-0-201509-I!!MSW-E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en/ITU-T/focusgroups/net2030/Documents/Gap_analysis_and_use_cases.pdf" TargetMode="External"/><Relationship Id="rId7" Type="http://schemas.openxmlformats.org/officeDocument/2006/relationships/hyperlink" Target="https://www.itu.int/en/ITU-T/focusgroups/net2030/Documents/Description_of_Demonstrations.pdf?csf=1&amp;e=D7M69p" TargetMode="External"/><Relationship Id="rId2" Type="http://schemas.openxmlformats.org/officeDocument/2006/relationships/hyperlink" Target="https://www.itu.int/pub/T-FG-NET2030-2020-SUB.G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en/ITU-T/focusgroups/net2030/Documents/Network_2030_Terms_and_Definitions.pdf" TargetMode="External"/><Relationship Id="rId5" Type="http://schemas.openxmlformats.org/officeDocument/2006/relationships/hyperlink" Target="https://www.itu.int/en/ITU-T/focusgroups/net2030/Documents/Network_2030_Architecture-framework.pdf" TargetMode="External"/><Relationship Id="rId4" Type="http://schemas.openxmlformats.org/officeDocument/2006/relationships/hyperlink" Target="https://www.itu.int/en/ITU-T/focusgroups/net2030/Documents/Additional_use_cases_and_key_network_requirement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ITU IMT-2030 Status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164755"/>
              </p:ext>
            </p:extLst>
          </p:nvPr>
        </p:nvGraphicFramePr>
        <p:xfrm>
          <a:off x="993775" y="2311400"/>
          <a:ext cx="10272713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8783" imgH="2754676" progId="Word.Document.8">
                  <p:embed/>
                </p:oleObj>
              </mc:Choice>
              <mc:Fallback>
                <p:oleObj name="Document" r:id="rId3" imgW="10438783" imgH="275467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11400"/>
                        <a:ext cx="10272713" cy="2692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provides a summary of IMT-2030 activities, known to the author.  IMT-2030 is in its beginning stage and hence this information is not based on consensus, may not be accurate, and may change.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dirty="0"/>
              <a:t>Status of: IMT-2030 Activity ITU-R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371600"/>
            <a:ext cx="10361084" cy="4722815"/>
          </a:xfrm>
        </p:spPr>
        <p:txBody>
          <a:bodyPr/>
          <a:lstStyle/>
          <a:p>
            <a:pPr marL="0" indent="0"/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ITU-R Working Party 5D (WP 5D) is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working on IMT 2030, developing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working document (not final): “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IMT Vision – Framework and overall objectives of the future development of IMT for 2030 and beyond”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Started WP 5D #37 (1-12 March 2021) – target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completion WP 5D #44 (13-22 June 2023)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</a:rPr>
              <a:t>A plan for a WP 5D workshop on “IMT Vision for 2030 and beyond” The document announcing the workshop is due to be completed at WP 5D #40 (7-18 February 2022)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</a:rPr>
              <a:t>The IMT Vision for 2030 and beyond workshop is planned for 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WP 5D #41 (13-24 June 2022) details to be announced. 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</a:rPr>
              <a:t>A schedule for IMT-2030 (is similar what was done for IMT-2020)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anose="02020603050405020304" pitchFamily="18" charset="0"/>
              </a:rPr>
              <a:t>A preliminary draft new Report: ITU-R M.[IMT.FUTURE TECHNOLOGY TRENDS OF TERRESTRIAL IMT SYSTEMS TOWARDS 2030 AND BEYOND] has been started, but it is far from complete.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6974" y="335740"/>
            <a:ext cx="11614693" cy="169826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Overview timeline for “IMT towards 2030 and beyond”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(Option A) from WP 5D#39 TEMP/526 [3]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4151" name="Rectangle 98"/>
          <p:cNvSpPr>
            <a:spLocks noChangeArrowheads="1"/>
          </p:cNvSpPr>
          <p:nvPr/>
        </p:nvSpPr>
        <p:spPr bwMode="auto">
          <a:xfrm>
            <a:off x="1525788" y="45256"/>
            <a:ext cx="184659" cy="36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03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799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88A18C3-685A-4654-B2FB-3BD47C563AE2}"/>
              </a:ext>
            </a:extLst>
          </p:cNvPr>
          <p:cNvGrpSpPr/>
          <p:nvPr/>
        </p:nvGrpSpPr>
        <p:grpSpPr>
          <a:xfrm>
            <a:off x="152400" y="1676400"/>
            <a:ext cx="11811000" cy="4620134"/>
            <a:chOff x="-52" y="1600200"/>
            <a:chExt cx="12268252" cy="4848734"/>
          </a:xfrm>
        </p:grpSpPr>
        <p:sp>
          <p:nvSpPr>
            <p:cNvPr id="4099" name="Freeform 4"/>
            <p:cNvSpPr>
              <a:spLocks noChangeAspect="1"/>
            </p:cNvSpPr>
            <p:nvPr/>
          </p:nvSpPr>
          <p:spPr bwMode="auto">
            <a:xfrm>
              <a:off x="62183" y="2311751"/>
              <a:ext cx="12206017" cy="4137183"/>
            </a:xfrm>
            <a:custGeom>
              <a:avLst/>
              <a:gdLst>
                <a:gd name="T0" fmla="*/ 2147483646 w 2224"/>
                <a:gd name="T1" fmla="*/ 2147483646 h 439"/>
                <a:gd name="T2" fmla="*/ 2147483646 w 2224"/>
                <a:gd name="T3" fmla="*/ 2147483646 h 439"/>
                <a:gd name="T4" fmla="*/ 2147483646 w 2224"/>
                <a:gd name="T5" fmla="*/ 0 h 439"/>
                <a:gd name="T6" fmla="*/ 2147483646 w 2224"/>
                <a:gd name="T7" fmla="*/ 0 h 439"/>
                <a:gd name="T8" fmla="*/ 0 w 2224"/>
                <a:gd name="T9" fmla="*/ 2147483646 h 439"/>
                <a:gd name="T10" fmla="*/ 0 w 2224"/>
                <a:gd name="T11" fmla="*/ 2147483646 h 439"/>
                <a:gd name="T12" fmla="*/ 2147483646 w 2224"/>
                <a:gd name="T13" fmla="*/ 2147483646 h 439"/>
                <a:gd name="T14" fmla="*/ 2147483646 w 2224"/>
                <a:gd name="T15" fmla="*/ 2147483646 h 439"/>
                <a:gd name="T16" fmla="*/ 2147483646 w 2224"/>
                <a:gd name="T17" fmla="*/ 2147483646 h 439"/>
                <a:gd name="T18" fmla="*/ 2147483646 w 2224"/>
                <a:gd name="T19" fmla="*/ 2147483646 h 439"/>
                <a:gd name="T20" fmla="*/ 2147483646 w 2224"/>
                <a:gd name="T21" fmla="*/ 2147483646 h 43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24"/>
                <a:gd name="T34" fmla="*/ 0 h 439"/>
                <a:gd name="T35" fmla="*/ 2224 w 2224"/>
                <a:gd name="T36" fmla="*/ 439 h 43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24" h="439">
                  <a:moveTo>
                    <a:pt x="2213" y="197"/>
                  </a:moveTo>
                  <a:cubicBezTo>
                    <a:pt x="2128" y="21"/>
                    <a:pt x="2128" y="21"/>
                    <a:pt x="2128" y="21"/>
                  </a:cubicBezTo>
                  <a:cubicBezTo>
                    <a:pt x="2128" y="21"/>
                    <a:pt x="2118" y="0"/>
                    <a:pt x="2101" y="0"/>
                  </a:cubicBezTo>
                  <a:cubicBezTo>
                    <a:pt x="2097" y="0"/>
                    <a:pt x="21" y="0"/>
                    <a:pt x="21" y="0"/>
                  </a:cubicBezTo>
                  <a:cubicBezTo>
                    <a:pt x="9" y="0"/>
                    <a:pt x="0" y="9"/>
                    <a:pt x="0" y="21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0" y="430"/>
                    <a:pt x="9" y="439"/>
                    <a:pt x="21" y="439"/>
                  </a:cubicBezTo>
                  <a:cubicBezTo>
                    <a:pt x="21" y="439"/>
                    <a:pt x="2097" y="439"/>
                    <a:pt x="2101" y="439"/>
                  </a:cubicBezTo>
                  <a:cubicBezTo>
                    <a:pt x="2117" y="439"/>
                    <a:pt x="2128" y="418"/>
                    <a:pt x="2128" y="418"/>
                  </a:cubicBezTo>
                  <a:cubicBezTo>
                    <a:pt x="2128" y="418"/>
                    <a:pt x="2201" y="266"/>
                    <a:pt x="2213" y="242"/>
                  </a:cubicBezTo>
                  <a:cubicBezTo>
                    <a:pt x="2224" y="218"/>
                    <a:pt x="2213" y="197"/>
                    <a:pt x="2213" y="197"/>
                  </a:cubicBezTo>
                  <a:close/>
                </a:path>
              </a:pathLst>
            </a:custGeom>
            <a:solidFill>
              <a:srgbClr val="E1E2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100" name="Text Box 5"/>
            <p:cNvSpPr txBox="1">
              <a:spLocks noChangeArrowheads="1"/>
            </p:cNvSpPr>
            <p:nvPr/>
          </p:nvSpPr>
          <p:spPr bwMode="auto">
            <a:xfrm>
              <a:off x="1403436" y="1600200"/>
              <a:ext cx="913324" cy="37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2022</a:t>
              </a:r>
            </a:p>
          </p:txBody>
        </p:sp>
        <p:sp>
          <p:nvSpPr>
            <p:cNvPr id="4101" name="Text Box 6"/>
            <p:cNvSpPr txBox="1">
              <a:spLocks noChangeArrowheads="1"/>
            </p:cNvSpPr>
            <p:nvPr/>
          </p:nvSpPr>
          <p:spPr bwMode="auto">
            <a:xfrm>
              <a:off x="2645084" y="1600200"/>
              <a:ext cx="836794" cy="37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2023</a:t>
              </a:r>
            </a:p>
          </p:txBody>
        </p:sp>
        <p:sp>
          <p:nvSpPr>
            <p:cNvPr id="4102" name="Text Box 22"/>
            <p:cNvSpPr txBox="1">
              <a:spLocks noChangeArrowheads="1"/>
            </p:cNvSpPr>
            <p:nvPr/>
          </p:nvSpPr>
          <p:spPr bwMode="auto">
            <a:xfrm>
              <a:off x="3887172" y="1600200"/>
              <a:ext cx="827732" cy="37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2024</a:t>
              </a:r>
            </a:p>
          </p:txBody>
        </p:sp>
        <p:sp>
          <p:nvSpPr>
            <p:cNvPr id="4103" name="Text Box 23"/>
            <p:cNvSpPr txBox="1">
              <a:spLocks noChangeArrowheads="1"/>
            </p:cNvSpPr>
            <p:nvPr/>
          </p:nvSpPr>
          <p:spPr bwMode="auto">
            <a:xfrm>
              <a:off x="5081712" y="1600200"/>
              <a:ext cx="827732" cy="37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2025</a:t>
              </a:r>
            </a:p>
          </p:txBody>
        </p:sp>
        <p:sp>
          <p:nvSpPr>
            <p:cNvPr id="4104" name="Text Box 23"/>
            <p:cNvSpPr txBox="1">
              <a:spLocks noChangeArrowheads="1"/>
            </p:cNvSpPr>
            <p:nvPr/>
          </p:nvSpPr>
          <p:spPr bwMode="auto">
            <a:xfrm>
              <a:off x="6276253" y="1600200"/>
              <a:ext cx="827732" cy="37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2026</a:t>
              </a:r>
            </a:p>
          </p:txBody>
        </p:sp>
        <p:sp>
          <p:nvSpPr>
            <p:cNvPr id="4105" name="Text Box 23"/>
            <p:cNvSpPr txBox="1">
              <a:spLocks noChangeArrowheads="1"/>
            </p:cNvSpPr>
            <p:nvPr/>
          </p:nvSpPr>
          <p:spPr bwMode="auto">
            <a:xfrm>
              <a:off x="7461172" y="1600200"/>
              <a:ext cx="827732" cy="37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2027</a:t>
              </a:r>
            </a:p>
          </p:txBody>
        </p:sp>
        <p:sp>
          <p:nvSpPr>
            <p:cNvPr id="4106" name="Text Box 23"/>
            <p:cNvSpPr txBox="1">
              <a:spLocks noChangeArrowheads="1"/>
            </p:cNvSpPr>
            <p:nvPr/>
          </p:nvSpPr>
          <p:spPr bwMode="auto">
            <a:xfrm>
              <a:off x="8674955" y="1600200"/>
              <a:ext cx="827732" cy="37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2028</a:t>
              </a:r>
            </a:p>
          </p:txBody>
        </p:sp>
        <p:cxnSp>
          <p:nvCxnSpPr>
            <p:cNvPr id="97" name="Straight Connector 96"/>
            <p:cNvCxnSpPr/>
            <p:nvPr/>
          </p:nvCxnSpPr>
          <p:spPr bwMode="auto">
            <a:xfrm>
              <a:off x="8503579" y="2310350"/>
              <a:ext cx="0" cy="413858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>
              <a:cxnSpLocks/>
            </p:cNvCxnSpPr>
            <p:nvPr/>
          </p:nvCxnSpPr>
          <p:spPr bwMode="auto">
            <a:xfrm>
              <a:off x="1140568" y="2310350"/>
              <a:ext cx="43" cy="411436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>
              <a:off x="2367771" y="2310350"/>
              <a:ext cx="0" cy="41258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>
              <a:off x="3594933" y="2310350"/>
              <a:ext cx="0" cy="413858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>
              <a:off x="4822094" y="2310352"/>
              <a:ext cx="0" cy="413382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>
              <a:off x="6049256" y="2310350"/>
              <a:ext cx="0" cy="41258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>
              <a:off x="7276418" y="2310352"/>
              <a:ext cx="0" cy="413382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37" name="Text Box 25"/>
            <p:cNvSpPr txBox="1">
              <a:spLocks noChangeArrowheads="1"/>
            </p:cNvSpPr>
            <p:nvPr/>
          </p:nvSpPr>
          <p:spPr bwMode="auto">
            <a:xfrm>
              <a:off x="4207002" y="5778892"/>
              <a:ext cx="2595204" cy="27914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wrap="square"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Circular Letter (and later addenda) </a:t>
              </a:r>
            </a:p>
          </p:txBody>
        </p:sp>
        <p:sp>
          <p:nvSpPr>
            <p:cNvPr id="4142" name="Text Box 25"/>
            <p:cNvSpPr txBox="1">
              <a:spLocks noChangeArrowheads="1"/>
            </p:cNvSpPr>
            <p:nvPr/>
          </p:nvSpPr>
          <p:spPr bwMode="auto">
            <a:xfrm>
              <a:off x="7055858" y="3369443"/>
              <a:ext cx="2446825" cy="46381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wrap="square"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Technology Proposals for “IMT-2030” </a:t>
              </a:r>
            </a:p>
          </p:txBody>
        </p:sp>
        <p:sp>
          <p:nvSpPr>
            <p:cNvPr id="95" name="Text Box 25"/>
            <p:cNvSpPr txBox="1">
              <a:spLocks noChangeArrowheads="1"/>
            </p:cNvSpPr>
            <p:nvPr/>
          </p:nvSpPr>
          <p:spPr bwMode="auto">
            <a:xfrm>
              <a:off x="3000180" y="6161119"/>
              <a:ext cx="1714723" cy="279144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wrap="square" lIns="89965" tIns="46782" rIns="89965" bIns="46782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marL="0" marR="0" lvl="0" indent="0" algn="ctr" defTabSz="914034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50" charset="-128"/>
                </a:rPr>
                <a:t>Background &amp; process</a:t>
              </a:r>
              <a:r>
                <a:rPr kumimoji="0" lang="en-US" sz="1100" b="1" i="1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ea typeface="ＭＳ Ｐゴシック" pitchFamily="50" charset="-128"/>
                </a:rPr>
                <a:t> </a:t>
              </a:r>
              <a:r>
                <a:rPr kumimoji="0" lang="en-US" sz="1050" b="1" i="1" u="none" strike="noStrike" kern="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ea typeface="ＭＳ Ｐゴシック" pitchFamily="50" charset="-128"/>
                </a:rPr>
                <a:t> </a:t>
              </a:r>
            </a:p>
          </p:txBody>
        </p:sp>
        <p:sp>
          <p:nvSpPr>
            <p:cNvPr id="4196" name="TextBox 5"/>
            <p:cNvSpPr txBox="1">
              <a:spLocks noChangeArrowheads="1"/>
            </p:cNvSpPr>
            <p:nvPr/>
          </p:nvSpPr>
          <p:spPr bwMode="auto">
            <a:xfrm>
              <a:off x="3000180" y="2062075"/>
              <a:ext cx="729630" cy="266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WRC-23</a:t>
              </a:r>
            </a:p>
          </p:txBody>
        </p:sp>
        <p:pic>
          <p:nvPicPr>
            <p:cNvPr id="4197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9762" y="2404507"/>
              <a:ext cx="219792" cy="229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56" name="TextBox 59"/>
            <p:cNvSpPr txBox="1">
              <a:spLocks noChangeArrowheads="1"/>
            </p:cNvSpPr>
            <p:nvPr/>
          </p:nvSpPr>
          <p:spPr bwMode="auto">
            <a:xfrm>
              <a:off x="7946147" y="2071215"/>
              <a:ext cx="729630" cy="266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WRC-27</a:t>
              </a:r>
            </a:p>
          </p:txBody>
        </p:sp>
        <p:pic>
          <p:nvPicPr>
            <p:cNvPr id="4157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83221" y="2404509"/>
              <a:ext cx="220225" cy="229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66" name="TextBox 5"/>
            <p:cNvSpPr txBox="1">
              <a:spLocks noChangeArrowheads="1"/>
            </p:cNvSpPr>
            <p:nvPr/>
          </p:nvSpPr>
          <p:spPr bwMode="auto">
            <a:xfrm>
              <a:off x="7729859" y="2725297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#55</a:t>
              </a:r>
            </a:p>
          </p:txBody>
        </p:sp>
        <p:pic>
          <p:nvPicPr>
            <p:cNvPr id="4167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1618" y="2890719"/>
              <a:ext cx="252953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94" name="TextBox 5"/>
            <p:cNvSpPr txBox="1">
              <a:spLocks noChangeArrowheads="1"/>
            </p:cNvSpPr>
            <p:nvPr/>
          </p:nvSpPr>
          <p:spPr bwMode="auto">
            <a:xfrm>
              <a:off x="1207932" y="2717362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#40</a:t>
              </a:r>
            </a:p>
          </p:txBody>
        </p:sp>
        <p:pic>
          <p:nvPicPr>
            <p:cNvPr id="4195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3236" y="2882785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92" name="TextBox 5"/>
            <p:cNvSpPr txBox="1">
              <a:spLocks noChangeArrowheads="1"/>
            </p:cNvSpPr>
            <p:nvPr/>
          </p:nvSpPr>
          <p:spPr bwMode="auto">
            <a:xfrm>
              <a:off x="1593071" y="2717362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#41</a:t>
              </a:r>
            </a:p>
          </p:txBody>
        </p:sp>
        <p:pic>
          <p:nvPicPr>
            <p:cNvPr id="4193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0433" y="2882785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90" name="TextBox 5"/>
            <p:cNvSpPr txBox="1">
              <a:spLocks noChangeArrowheads="1"/>
            </p:cNvSpPr>
            <p:nvPr/>
          </p:nvSpPr>
          <p:spPr bwMode="auto">
            <a:xfrm>
              <a:off x="1995402" y="2717362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#42</a:t>
              </a:r>
            </a:p>
          </p:txBody>
        </p:sp>
        <p:pic>
          <p:nvPicPr>
            <p:cNvPr id="4191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8592" y="2882785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88" name="TextBox 5"/>
            <p:cNvSpPr txBox="1">
              <a:spLocks noChangeArrowheads="1"/>
            </p:cNvSpPr>
            <p:nvPr/>
          </p:nvSpPr>
          <p:spPr bwMode="auto">
            <a:xfrm>
              <a:off x="2475238" y="2717362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#43</a:t>
              </a:r>
            </a:p>
          </p:txBody>
        </p:sp>
        <p:pic>
          <p:nvPicPr>
            <p:cNvPr id="4189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7626" y="2882785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86" name="TextBox 5"/>
            <p:cNvSpPr txBox="1">
              <a:spLocks noChangeArrowheads="1"/>
            </p:cNvSpPr>
            <p:nvPr/>
          </p:nvSpPr>
          <p:spPr bwMode="auto">
            <a:xfrm>
              <a:off x="2864874" y="2717362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#44</a:t>
              </a:r>
            </a:p>
          </p:txBody>
        </p:sp>
        <p:pic>
          <p:nvPicPr>
            <p:cNvPr id="4187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0182" y="2882785"/>
              <a:ext cx="274438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84" name="TextBox 5"/>
            <p:cNvSpPr txBox="1">
              <a:spLocks noChangeArrowheads="1"/>
            </p:cNvSpPr>
            <p:nvPr/>
          </p:nvSpPr>
          <p:spPr bwMode="auto">
            <a:xfrm>
              <a:off x="3612195" y="2725297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#45</a:t>
              </a:r>
            </a:p>
          </p:txBody>
        </p:sp>
        <p:pic>
          <p:nvPicPr>
            <p:cNvPr id="4185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7329" y="2890719"/>
              <a:ext cx="273401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82" name="TextBox 5"/>
            <p:cNvSpPr txBox="1">
              <a:spLocks noChangeArrowheads="1"/>
            </p:cNvSpPr>
            <p:nvPr/>
          </p:nvSpPr>
          <p:spPr bwMode="auto">
            <a:xfrm>
              <a:off x="4026162" y="2725297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#46</a:t>
              </a:r>
            </a:p>
          </p:txBody>
        </p:sp>
        <p:pic>
          <p:nvPicPr>
            <p:cNvPr id="4183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1470" y="2890719"/>
              <a:ext cx="274438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80" name="TextBox 5"/>
            <p:cNvSpPr txBox="1">
              <a:spLocks noChangeArrowheads="1"/>
            </p:cNvSpPr>
            <p:nvPr/>
          </p:nvSpPr>
          <p:spPr bwMode="auto">
            <a:xfrm>
              <a:off x="4449746" y="2725297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#47</a:t>
              </a:r>
            </a:p>
          </p:txBody>
        </p:sp>
        <p:pic>
          <p:nvPicPr>
            <p:cNvPr id="4181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051" y="2890719"/>
              <a:ext cx="274438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78" name="TextBox 5"/>
            <p:cNvSpPr txBox="1">
              <a:spLocks noChangeArrowheads="1"/>
            </p:cNvSpPr>
            <p:nvPr/>
          </p:nvSpPr>
          <p:spPr bwMode="auto">
            <a:xfrm>
              <a:off x="4878148" y="2725297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#48</a:t>
              </a:r>
            </a:p>
          </p:txBody>
        </p:sp>
        <p:pic>
          <p:nvPicPr>
            <p:cNvPr id="4179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3285" y="2890719"/>
              <a:ext cx="273402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76" name="TextBox 5"/>
            <p:cNvSpPr txBox="1">
              <a:spLocks noChangeArrowheads="1"/>
            </p:cNvSpPr>
            <p:nvPr/>
          </p:nvSpPr>
          <p:spPr bwMode="auto">
            <a:xfrm>
              <a:off x="5259110" y="2725297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#49</a:t>
              </a:r>
            </a:p>
          </p:txBody>
        </p:sp>
        <p:pic>
          <p:nvPicPr>
            <p:cNvPr id="4177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4415" y="2890719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74" name="TextBox 5"/>
            <p:cNvSpPr txBox="1">
              <a:spLocks noChangeArrowheads="1"/>
            </p:cNvSpPr>
            <p:nvPr/>
          </p:nvSpPr>
          <p:spPr bwMode="auto">
            <a:xfrm>
              <a:off x="5663774" y="2725297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#50</a:t>
              </a:r>
            </a:p>
          </p:txBody>
        </p:sp>
        <p:pic>
          <p:nvPicPr>
            <p:cNvPr id="4175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9080" y="2890719"/>
              <a:ext cx="274438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72" name="TextBox 5"/>
            <p:cNvSpPr txBox="1">
              <a:spLocks noChangeArrowheads="1"/>
            </p:cNvSpPr>
            <p:nvPr/>
          </p:nvSpPr>
          <p:spPr bwMode="auto">
            <a:xfrm>
              <a:off x="6101034" y="2725297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#51</a:t>
              </a:r>
            </a:p>
          </p:txBody>
        </p:sp>
        <p:pic>
          <p:nvPicPr>
            <p:cNvPr id="4173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6340" y="2890719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70" name="TextBox 5"/>
            <p:cNvSpPr txBox="1">
              <a:spLocks noChangeArrowheads="1"/>
            </p:cNvSpPr>
            <p:nvPr/>
          </p:nvSpPr>
          <p:spPr bwMode="auto">
            <a:xfrm>
              <a:off x="6512031" y="2725297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#52</a:t>
              </a:r>
            </a:p>
          </p:txBody>
        </p:sp>
        <p:pic>
          <p:nvPicPr>
            <p:cNvPr id="4171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7168" y="2890719"/>
              <a:ext cx="273402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68" name="TextBox 5"/>
            <p:cNvSpPr txBox="1">
              <a:spLocks noChangeArrowheads="1"/>
            </p:cNvSpPr>
            <p:nvPr/>
          </p:nvSpPr>
          <p:spPr bwMode="auto">
            <a:xfrm>
              <a:off x="6916690" y="2725297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#53</a:t>
              </a:r>
            </a:p>
          </p:txBody>
        </p:sp>
        <p:pic>
          <p:nvPicPr>
            <p:cNvPr id="4169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1995" y="2890719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62" name="TextBox 5"/>
            <p:cNvSpPr txBox="1">
              <a:spLocks noChangeArrowheads="1"/>
            </p:cNvSpPr>
            <p:nvPr/>
          </p:nvSpPr>
          <p:spPr bwMode="auto">
            <a:xfrm>
              <a:off x="8540132" y="2725297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#56</a:t>
              </a:r>
            </a:p>
          </p:txBody>
        </p:sp>
        <p:pic>
          <p:nvPicPr>
            <p:cNvPr id="4163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03719" y="2890719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60" name="TextBox 5"/>
            <p:cNvSpPr txBox="1">
              <a:spLocks noChangeArrowheads="1"/>
            </p:cNvSpPr>
            <p:nvPr/>
          </p:nvSpPr>
          <p:spPr bwMode="auto">
            <a:xfrm>
              <a:off x="8928405" y="2725297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#57</a:t>
              </a:r>
            </a:p>
          </p:txBody>
        </p:sp>
        <p:pic>
          <p:nvPicPr>
            <p:cNvPr id="4161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64580" y="2890719"/>
              <a:ext cx="274438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58" name="TextBox 5"/>
            <p:cNvSpPr txBox="1">
              <a:spLocks noChangeArrowheads="1"/>
            </p:cNvSpPr>
            <p:nvPr/>
          </p:nvSpPr>
          <p:spPr bwMode="auto">
            <a:xfrm>
              <a:off x="9306210" y="2725297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#58</a:t>
              </a:r>
            </a:p>
          </p:txBody>
        </p:sp>
        <p:pic>
          <p:nvPicPr>
            <p:cNvPr id="4159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61471" y="2890719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54" name="TextBox 5"/>
            <p:cNvSpPr txBox="1">
              <a:spLocks noChangeArrowheads="1"/>
            </p:cNvSpPr>
            <p:nvPr/>
          </p:nvSpPr>
          <p:spPr bwMode="auto">
            <a:xfrm>
              <a:off x="7182589" y="2734820"/>
              <a:ext cx="688400" cy="621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  <a:endParaRPr kumimoji="0" lang="en-US" altLang="en-US" sz="140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#54</a:t>
              </a:r>
              <a:endParaRPr kumimoji="0" lang="en-US" altLang="en-US" sz="105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  <p:pic>
          <p:nvPicPr>
            <p:cNvPr id="4155" name="Picture 3" descr="C:\Users\erajoab\Documents\Pictures_\Logos\itu-international_telecommunication_union-logo_transparent background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7353" y="2900322"/>
              <a:ext cx="261581" cy="229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" name="TextBox 5">
              <a:extLst>
                <a:ext uri="{FF2B5EF4-FFF2-40B4-BE49-F238E27FC236}">
                  <a16:creationId xmlns:a16="http://schemas.microsoft.com/office/drawing/2014/main" id="{82EA4056-4121-49C6-860A-B5A5648B10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6" y="2713649"/>
              <a:ext cx="523367" cy="599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#37</a:t>
              </a:r>
            </a:p>
          </p:txBody>
        </p:sp>
        <p:pic>
          <p:nvPicPr>
            <p:cNvPr id="123" name="Picture 3" descr="C:\Users\erajoab\Documents\Pictures_\Logos\itu-international_telecommunication_union-logo_transparent background.gif">
              <a:extLst>
                <a:ext uri="{FF2B5EF4-FFF2-40B4-BE49-F238E27FC236}">
                  <a16:creationId xmlns:a16="http://schemas.microsoft.com/office/drawing/2014/main" id="{C4C97743-43ED-4D4F-AAB3-4D37F86144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82" y="2879072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4" name="TextBox 5">
              <a:extLst>
                <a:ext uri="{FF2B5EF4-FFF2-40B4-BE49-F238E27FC236}">
                  <a16:creationId xmlns:a16="http://schemas.microsoft.com/office/drawing/2014/main" id="{0F77C1A3-6775-444D-B96A-7FADC8C902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011" y="2713649"/>
              <a:ext cx="523367" cy="599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#38</a:t>
              </a:r>
            </a:p>
          </p:txBody>
        </p:sp>
        <p:pic>
          <p:nvPicPr>
            <p:cNvPr id="125" name="Picture 3" descr="C:\Users\erajoab\Documents\Pictures_\Logos\itu-international_telecommunication_union-logo_transparent background.gif">
              <a:extLst>
                <a:ext uri="{FF2B5EF4-FFF2-40B4-BE49-F238E27FC236}">
                  <a16:creationId xmlns:a16="http://schemas.microsoft.com/office/drawing/2014/main" id="{680CD516-5E9A-4E73-995F-F3BD06727D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380" y="2879072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6" name="TextBox 5">
              <a:extLst>
                <a:ext uri="{FF2B5EF4-FFF2-40B4-BE49-F238E27FC236}">
                  <a16:creationId xmlns:a16="http://schemas.microsoft.com/office/drawing/2014/main" id="{11B953AD-6F3C-419B-BEED-B4BE2C97B0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9115" y="2713649"/>
              <a:ext cx="523367" cy="5999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#39</a:t>
              </a:r>
            </a:p>
          </p:txBody>
        </p:sp>
        <p:pic>
          <p:nvPicPr>
            <p:cNvPr id="127" name="Picture 3" descr="C:\Users\erajoab\Documents\Pictures_\Logos\itu-international_telecommunication_union-logo_transparent background.gif">
              <a:extLst>
                <a:ext uri="{FF2B5EF4-FFF2-40B4-BE49-F238E27FC236}">
                  <a16:creationId xmlns:a16="http://schemas.microsoft.com/office/drawing/2014/main" id="{87C2E222-6C75-4C35-B56D-3337E9DC23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4625" y="2879072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8" name="Text Box 5">
              <a:extLst>
                <a:ext uri="{FF2B5EF4-FFF2-40B4-BE49-F238E27FC236}">
                  <a16:creationId xmlns:a16="http://schemas.microsoft.com/office/drawing/2014/main" id="{0DE0592E-08FF-4F4F-9D53-B997126F03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031" y="1600200"/>
              <a:ext cx="913324" cy="37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2021</a:t>
              </a:r>
            </a:p>
          </p:txBody>
        </p:sp>
        <p:sp>
          <p:nvSpPr>
            <p:cNvPr id="121" name="Text Box 25">
              <a:extLst>
                <a:ext uri="{FF2B5EF4-FFF2-40B4-BE49-F238E27FC236}">
                  <a16:creationId xmlns:a16="http://schemas.microsoft.com/office/drawing/2014/main" id="{9AB8AB00-4D96-44EF-944E-D8F812F9DD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032" y="4137784"/>
              <a:ext cx="2888360" cy="46381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wrap="square"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Recommendation on a new IMT Vision of IMT towards 2030 and beyond</a:t>
              </a:r>
            </a:p>
          </p:txBody>
        </p:sp>
        <p:sp>
          <p:nvSpPr>
            <p:cNvPr id="137" name="Text Box 25">
              <a:extLst>
                <a:ext uri="{FF2B5EF4-FFF2-40B4-BE49-F238E27FC236}">
                  <a16:creationId xmlns:a16="http://schemas.microsoft.com/office/drawing/2014/main" id="{5623330E-16C2-4972-BE12-843A0F6300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4773" y="5375585"/>
              <a:ext cx="1425018" cy="64847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Modifications of Resolutions 56 and 65(or new)</a:t>
              </a:r>
            </a:p>
          </p:txBody>
        </p:sp>
        <p:sp>
          <p:nvSpPr>
            <p:cNvPr id="138" name="Text Box 25">
              <a:extLst>
                <a:ext uri="{FF2B5EF4-FFF2-40B4-BE49-F238E27FC236}">
                  <a16:creationId xmlns:a16="http://schemas.microsoft.com/office/drawing/2014/main" id="{64101385-12DF-4B8B-89A2-D63B892AC4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2" y="3342750"/>
              <a:ext cx="1749207" cy="64847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wrap="square"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ITU Report on new Future Technology Trends </a:t>
              </a:r>
            </a:p>
          </p:txBody>
        </p: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7AA6ECA8-7C24-4696-A69B-C020E96051D6}"/>
                </a:ext>
              </a:extLst>
            </p:cNvPr>
            <p:cNvCxnSpPr/>
            <p:nvPr/>
          </p:nvCxnSpPr>
          <p:spPr bwMode="auto">
            <a:xfrm>
              <a:off x="9730741" y="2310350"/>
              <a:ext cx="0" cy="413858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9DC2D1E3-6476-4C72-B4FF-CB03771E01C2}"/>
                </a:ext>
              </a:extLst>
            </p:cNvPr>
            <p:cNvCxnSpPr/>
            <p:nvPr/>
          </p:nvCxnSpPr>
          <p:spPr bwMode="auto">
            <a:xfrm>
              <a:off x="10957904" y="2310350"/>
              <a:ext cx="0" cy="413858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9" name="TextBox 5">
              <a:extLst>
                <a:ext uri="{FF2B5EF4-FFF2-40B4-BE49-F238E27FC236}">
                  <a16:creationId xmlns:a16="http://schemas.microsoft.com/office/drawing/2014/main" id="{ED4D6930-90B0-47A9-A7D4-6EAF5AC2CD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80184" y="2722250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#59</a:t>
              </a:r>
            </a:p>
          </p:txBody>
        </p:sp>
        <p:pic>
          <p:nvPicPr>
            <p:cNvPr id="150" name="Picture 3" descr="C:\Users\erajoab\Documents\Pictures_\Logos\itu-international_telecommunication_union-logo_transparent background.gif">
              <a:extLst>
                <a:ext uri="{FF2B5EF4-FFF2-40B4-BE49-F238E27FC236}">
                  <a16:creationId xmlns:a16="http://schemas.microsoft.com/office/drawing/2014/main" id="{321D2376-F419-4A79-930C-F169F55D11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43771" y="2887673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1" name="TextBox 5">
              <a:extLst>
                <a:ext uri="{FF2B5EF4-FFF2-40B4-BE49-F238E27FC236}">
                  <a16:creationId xmlns:a16="http://schemas.microsoft.com/office/drawing/2014/main" id="{E94732FB-3461-4DB5-8CA7-3ED1E1763E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68457" y="2722250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#60</a:t>
              </a:r>
            </a:p>
          </p:txBody>
        </p:sp>
        <p:pic>
          <p:nvPicPr>
            <p:cNvPr id="152" name="Picture 3" descr="C:\Users\erajoab\Documents\Pictures_\Logos\itu-international_telecommunication_union-logo_transparent background.gif">
              <a:extLst>
                <a:ext uri="{FF2B5EF4-FFF2-40B4-BE49-F238E27FC236}">
                  <a16:creationId xmlns:a16="http://schemas.microsoft.com/office/drawing/2014/main" id="{3BC06F33-14F6-4482-B430-7A2473FEA4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4631" y="2887673"/>
              <a:ext cx="274438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" name="TextBox 5">
              <a:extLst>
                <a:ext uri="{FF2B5EF4-FFF2-40B4-BE49-F238E27FC236}">
                  <a16:creationId xmlns:a16="http://schemas.microsoft.com/office/drawing/2014/main" id="{4654F5C7-CE56-4371-A08A-102C589C00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46261" y="2722250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#61</a:t>
              </a:r>
            </a:p>
          </p:txBody>
        </p:sp>
        <p:pic>
          <p:nvPicPr>
            <p:cNvPr id="154" name="Picture 3" descr="C:\Users\erajoab\Documents\Pictures_\Logos\itu-international_telecommunication_union-logo_transparent background.gif">
              <a:extLst>
                <a:ext uri="{FF2B5EF4-FFF2-40B4-BE49-F238E27FC236}">
                  <a16:creationId xmlns:a16="http://schemas.microsoft.com/office/drawing/2014/main" id="{E570D25F-1957-40BD-B40C-FFD3D27E1D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01523" y="2887673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5" name="TextBox 5">
              <a:extLst>
                <a:ext uri="{FF2B5EF4-FFF2-40B4-BE49-F238E27FC236}">
                  <a16:creationId xmlns:a16="http://schemas.microsoft.com/office/drawing/2014/main" id="{AF91C87A-3F2C-4B4B-9E06-EA04D49860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38516" y="2728344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#62</a:t>
              </a:r>
            </a:p>
          </p:txBody>
        </p:sp>
        <p:pic>
          <p:nvPicPr>
            <p:cNvPr id="156" name="Picture 3" descr="C:\Users\erajoab\Documents\Pictures_\Logos\itu-international_telecommunication_union-logo_transparent background.gif">
              <a:extLst>
                <a:ext uri="{FF2B5EF4-FFF2-40B4-BE49-F238E27FC236}">
                  <a16:creationId xmlns:a16="http://schemas.microsoft.com/office/drawing/2014/main" id="{C92A1B81-48DC-46CA-9592-5300217A14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02103" y="2893766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7" name="Text Box 23">
              <a:extLst>
                <a:ext uri="{FF2B5EF4-FFF2-40B4-BE49-F238E27FC236}">
                  <a16:creationId xmlns:a16="http://schemas.microsoft.com/office/drawing/2014/main" id="{A604773F-0EB6-4D84-A834-DA0688A060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59874" y="1600200"/>
              <a:ext cx="827732" cy="37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2029</a:t>
              </a:r>
            </a:p>
          </p:txBody>
        </p:sp>
        <p:sp>
          <p:nvSpPr>
            <p:cNvPr id="158" name="Text Box 23">
              <a:extLst>
                <a:ext uri="{FF2B5EF4-FFF2-40B4-BE49-F238E27FC236}">
                  <a16:creationId xmlns:a16="http://schemas.microsoft.com/office/drawing/2014/main" id="{EE362DA5-4C3B-4F66-B6D5-9F14C2E989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4795" y="1600200"/>
              <a:ext cx="827732" cy="371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2030</a:t>
              </a:r>
            </a:p>
          </p:txBody>
        </p:sp>
        <p:sp>
          <p:nvSpPr>
            <p:cNvPr id="98" name="TextBox 5">
              <a:extLst>
                <a:ext uri="{FF2B5EF4-FFF2-40B4-BE49-F238E27FC236}">
                  <a16:creationId xmlns:a16="http://schemas.microsoft.com/office/drawing/2014/main" id="{4B49961A-656F-4A17-8E06-6A9B65468D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69874" y="2736361"/>
              <a:ext cx="426589" cy="605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5D</a:t>
              </a: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en-US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endParaRPr>
            </a:p>
            <a:p>
              <a:pPr marL="0" marR="0" lvl="0" indent="0" defTabSz="914034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#63</a:t>
              </a:r>
            </a:p>
          </p:txBody>
        </p:sp>
        <p:pic>
          <p:nvPicPr>
            <p:cNvPr id="99" name="Picture 3" descr="C:\Users\erajoab\Documents\Pictures_\Logos\itu-international_telecommunication_union-logo_transparent background.gif">
              <a:extLst>
                <a:ext uri="{FF2B5EF4-FFF2-40B4-BE49-F238E27FC236}">
                  <a16:creationId xmlns:a16="http://schemas.microsoft.com/office/drawing/2014/main" id="{F19A8B0D-8958-4214-B152-F2DD8A6AD4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33463" y="2901784"/>
              <a:ext cx="274437" cy="229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0" name="Text Box 25">
              <a:extLst>
                <a:ext uri="{FF2B5EF4-FFF2-40B4-BE49-F238E27FC236}">
                  <a16:creationId xmlns:a16="http://schemas.microsoft.com/office/drawing/2014/main" id="{7E399246-8F25-45E0-8C37-DCBA1055B5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6053068" y="4964924"/>
              <a:ext cx="2145311" cy="289951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wrap="square" lIns="89965" tIns="46782" rIns="89965" bIns="46782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034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Workshop</a:t>
              </a:r>
              <a:r>
                <a:rPr kumimoji="0" lang="en-US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</a:rPr>
                <a:t> </a:t>
              </a:r>
            </a:p>
          </p:txBody>
        </p:sp>
        <p:sp>
          <p:nvSpPr>
            <p:cNvPr id="109" name="Text Box 25">
              <a:extLst>
                <a:ext uri="{FF2B5EF4-FFF2-40B4-BE49-F238E27FC236}">
                  <a16:creationId xmlns:a16="http://schemas.microsoft.com/office/drawing/2014/main" id="{7DF90F17-4B47-48FD-A1E3-5BE801EC22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82123" y="3998724"/>
              <a:ext cx="1763713" cy="2794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Evaluation  </a:t>
              </a:r>
            </a:p>
          </p:txBody>
        </p:sp>
        <p:sp>
          <p:nvSpPr>
            <p:cNvPr id="110" name="Text Box 25">
              <a:extLst>
                <a:ext uri="{FF2B5EF4-FFF2-40B4-BE49-F238E27FC236}">
                  <a16:creationId xmlns:a16="http://schemas.microsoft.com/office/drawing/2014/main" id="{1DC2EE21-A1EF-4F9C-B482-9B31296B9F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7739" y="4437474"/>
              <a:ext cx="3359164" cy="2794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wrap="squar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Consensus building  </a:t>
              </a:r>
            </a:p>
          </p:txBody>
        </p:sp>
        <p:sp>
          <p:nvSpPr>
            <p:cNvPr id="111" name="Text Box 25">
              <a:extLst>
                <a:ext uri="{FF2B5EF4-FFF2-40B4-BE49-F238E27FC236}">
                  <a16:creationId xmlns:a16="http://schemas.microsoft.com/office/drawing/2014/main" id="{EB47CC3B-8D85-45F4-B9D8-3C56E56FD0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27922" y="4876226"/>
              <a:ext cx="1057275" cy="46355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Outcome &amp; decision </a:t>
              </a:r>
            </a:p>
          </p:txBody>
        </p:sp>
        <p:sp>
          <p:nvSpPr>
            <p:cNvPr id="112" name="Text Box 25">
              <a:extLst>
                <a:ext uri="{FF2B5EF4-FFF2-40B4-BE49-F238E27FC236}">
                  <a16:creationId xmlns:a16="http://schemas.microsoft.com/office/drawing/2014/main" id="{FADB51DD-00A9-4379-AADF-2E6882531C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45835" y="5489059"/>
              <a:ext cx="1394797" cy="46384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wrap="squar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“IMT-2030” specifications</a:t>
              </a:r>
            </a:p>
          </p:txBody>
        </p:sp>
        <p:sp>
          <p:nvSpPr>
            <p:cNvPr id="120" name="Text Box 25">
              <a:extLst>
                <a:ext uri="{FF2B5EF4-FFF2-40B4-BE49-F238E27FC236}">
                  <a16:creationId xmlns:a16="http://schemas.microsoft.com/office/drawing/2014/main" id="{ACCC1D80-A3AB-4BC9-8BFF-82152541F4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2781" y="3435004"/>
              <a:ext cx="2135032" cy="46384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wrap="squar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Technical performance requirements</a:t>
              </a:r>
            </a:p>
          </p:txBody>
        </p:sp>
        <p:sp>
          <p:nvSpPr>
            <p:cNvPr id="130" name="Text Box 25">
              <a:extLst>
                <a:ext uri="{FF2B5EF4-FFF2-40B4-BE49-F238E27FC236}">
                  <a16:creationId xmlns:a16="http://schemas.microsoft.com/office/drawing/2014/main" id="{2DF9E00F-6C08-423B-A237-2B8C2D0256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73360" y="4030809"/>
              <a:ext cx="1602894" cy="46384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wrap="squar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Evaluation criteria &amp; methodology</a:t>
              </a:r>
            </a:p>
          </p:txBody>
        </p:sp>
        <p:sp>
          <p:nvSpPr>
            <p:cNvPr id="131" name="Text Box 25">
              <a:extLst>
                <a:ext uri="{FF2B5EF4-FFF2-40B4-BE49-F238E27FC236}">
                  <a16:creationId xmlns:a16="http://schemas.microsoft.com/office/drawing/2014/main" id="{CDA1F4D1-CD97-4893-858A-741D68314C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6667" y="4624823"/>
              <a:ext cx="1385540" cy="809802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wrap="squar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Requirements, evaluation criteria, and submission templates</a:t>
              </a:r>
            </a:p>
          </p:txBody>
        </p:sp>
        <p:sp>
          <p:nvSpPr>
            <p:cNvPr id="132" name="Text Box 25">
              <a:extLst>
                <a:ext uri="{FF2B5EF4-FFF2-40B4-BE49-F238E27FC236}">
                  <a16:creationId xmlns:a16="http://schemas.microsoft.com/office/drawing/2014/main" id="{B3998713-6F15-49EA-84DE-4D32309B53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4798" y="4759964"/>
              <a:ext cx="2454617" cy="46384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txBody>
            <a:bodyPr wrap="squar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Report on IMT feasibility above 100GHz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376325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21D5-4382-46ED-BC68-87D0B78E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IMT-2020 Process Schedule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91F70-FF4D-41F1-8430-39F5E70EE8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E975E-1FAD-48D0-A0AA-673C5C8F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0BC27F-C280-4462-9937-70B286A9BE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92" name="Rectangle 108">
            <a:extLst>
              <a:ext uri="{FF2B5EF4-FFF2-40B4-BE49-F238E27FC236}">
                <a16:creationId xmlns:a16="http://schemas.microsoft.com/office/drawing/2014/main" id="{8234CCCE-FEC9-43A3-9435-00465E9EA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749" y="9609485"/>
            <a:ext cx="234628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 dirty="0"/>
          </a:p>
        </p:txBody>
      </p:sp>
      <p:grpSp>
        <p:nvGrpSpPr>
          <p:cNvPr id="93" name="Canvas 182">
            <a:extLst>
              <a:ext uri="{FF2B5EF4-FFF2-40B4-BE49-F238E27FC236}">
                <a16:creationId xmlns:a16="http://schemas.microsoft.com/office/drawing/2014/main" id="{03DD07DB-187F-417B-8CC0-D938B1DA4A57}"/>
              </a:ext>
            </a:extLst>
          </p:cNvPr>
          <p:cNvGrpSpPr/>
          <p:nvPr/>
        </p:nvGrpSpPr>
        <p:grpSpPr>
          <a:xfrm>
            <a:off x="1371600" y="1457115"/>
            <a:ext cx="9144000" cy="4840305"/>
            <a:chOff x="0" y="-57406"/>
            <a:chExt cx="6173470" cy="4292221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C0A28154-B9AD-46DE-A5F5-59E5AAC4C22B}"/>
                </a:ext>
              </a:extLst>
            </p:cNvPr>
            <p:cNvSpPr/>
            <p:nvPr/>
          </p:nvSpPr>
          <p:spPr>
            <a:xfrm>
              <a:off x="0" y="0"/>
              <a:ext cx="6173470" cy="4234815"/>
            </a:xfrm>
            <a:prstGeom prst="rect">
              <a:avLst/>
            </a:prstGeom>
            <a:noFill/>
          </p:spPr>
        </p:sp>
        <p:cxnSp>
          <p:nvCxnSpPr>
            <p:cNvPr id="96" name="Line 191">
              <a:extLst>
                <a:ext uri="{FF2B5EF4-FFF2-40B4-BE49-F238E27FC236}">
                  <a16:creationId xmlns:a16="http://schemas.microsoft.com/office/drawing/2014/main" id="{ABADD3AB-46E2-4984-A23D-1303042C5D3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01003" y="419701"/>
              <a:ext cx="5466728" cy="600"/>
            </a:xfrm>
            <a:prstGeom prst="line">
              <a:avLst/>
            </a:prstGeom>
            <a:noFill/>
            <a:ln w="571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7" name="Freeform 192">
              <a:extLst>
                <a:ext uri="{FF2B5EF4-FFF2-40B4-BE49-F238E27FC236}">
                  <a16:creationId xmlns:a16="http://schemas.microsoft.com/office/drawing/2014/main" id="{1DC6D152-F480-476B-8B4B-F334E34653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18713" y="384801"/>
              <a:ext cx="1138506" cy="558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98" name="Freeform 193">
              <a:extLst>
                <a:ext uri="{FF2B5EF4-FFF2-40B4-BE49-F238E27FC236}">
                  <a16:creationId xmlns:a16="http://schemas.microsoft.com/office/drawing/2014/main" id="{F1A3782E-258B-4D95-84F9-F20264BFC6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3619" y="394901"/>
              <a:ext cx="1094706" cy="45700"/>
            </a:xfrm>
            <a:custGeom>
              <a:avLst/>
              <a:gdLst>
                <a:gd name="T0" fmla="*/ 2147483646 w 6617"/>
                <a:gd name="T1" fmla="*/ 2147483646 h 200"/>
                <a:gd name="T2" fmla="*/ 2147483646 w 6617"/>
                <a:gd name="T3" fmla="*/ 2147483646 h 200"/>
                <a:gd name="T4" fmla="*/ 2147483646 w 6617"/>
                <a:gd name="T5" fmla="*/ 2147483646 h 200"/>
                <a:gd name="T6" fmla="*/ 2147483646 w 6617"/>
                <a:gd name="T7" fmla="*/ 2147483646 h 200"/>
                <a:gd name="T8" fmla="*/ 2147483646 w 6617"/>
                <a:gd name="T9" fmla="*/ 2147483646 h 200"/>
                <a:gd name="T10" fmla="*/ 2147483646 w 6617"/>
                <a:gd name="T11" fmla="*/ 2147483646 h 200"/>
                <a:gd name="T12" fmla="*/ 2147483646 w 6617"/>
                <a:gd name="T13" fmla="*/ 2147483646 h 200"/>
                <a:gd name="T14" fmla="*/ 2147483646 w 6617"/>
                <a:gd name="T15" fmla="*/ 2147483646 h 200"/>
                <a:gd name="T16" fmla="*/ 0 w 6617"/>
                <a:gd name="T17" fmla="*/ 2147483646 h 200"/>
                <a:gd name="T18" fmla="*/ 2147483646 w 6617"/>
                <a:gd name="T19" fmla="*/ 0 h 200"/>
                <a:gd name="T20" fmla="*/ 2147483646 w 6617"/>
                <a:gd name="T21" fmla="*/ 2147483646 h 200"/>
                <a:gd name="T22" fmla="*/ 2147483646 w 6617"/>
                <a:gd name="T23" fmla="*/ 0 h 200"/>
                <a:gd name="T24" fmla="*/ 2147483646 w 6617"/>
                <a:gd name="T25" fmla="*/ 2147483646 h 200"/>
                <a:gd name="T26" fmla="*/ 2147483646 w 6617"/>
                <a:gd name="T27" fmla="*/ 2147483646 h 200"/>
                <a:gd name="T28" fmla="*/ 2147483646 w 6617"/>
                <a:gd name="T29" fmla="*/ 0 h 2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617" h="200">
                  <a:moveTo>
                    <a:pt x="167" y="84"/>
                  </a:moveTo>
                  <a:lnTo>
                    <a:pt x="6450" y="84"/>
                  </a:lnTo>
                  <a:cubicBezTo>
                    <a:pt x="6459" y="84"/>
                    <a:pt x="6467" y="91"/>
                    <a:pt x="6467" y="100"/>
                  </a:cubicBezTo>
                  <a:cubicBezTo>
                    <a:pt x="6467" y="110"/>
                    <a:pt x="6459" y="117"/>
                    <a:pt x="6450" y="117"/>
                  </a:cubicBezTo>
                  <a:lnTo>
                    <a:pt x="167" y="117"/>
                  </a:lnTo>
                  <a:cubicBezTo>
                    <a:pt x="158" y="117"/>
                    <a:pt x="150" y="110"/>
                    <a:pt x="150" y="100"/>
                  </a:cubicBezTo>
                  <a:cubicBezTo>
                    <a:pt x="150" y="91"/>
                    <a:pt x="158" y="84"/>
                    <a:pt x="167" y="84"/>
                  </a:cubicBezTo>
                  <a:close/>
                  <a:moveTo>
                    <a:pt x="200" y="200"/>
                  </a:moveTo>
                  <a:lnTo>
                    <a:pt x="0" y="100"/>
                  </a:lnTo>
                  <a:lnTo>
                    <a:pt x="200" y="0"/>
                  </a:lnTo>
                  <a:lnTo>
                    <a:pt x="200" y="200"/>
                  </a:lnTo>
                  <a:close/>
                  <a:moveTo>
                    <a:pt x="6417" y="0"/>
                  </a:moveTo>
                  <a:lnTo>
                    <a:pt x="6617" y="100"/>
                  </a:lnTo>
                  <a:lnTo>
                    <a:pt x="6417" y="200"/>
                  </a:lnTo>
                  <a:lnTo>
                    <a:pt x="6417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99" name="Freeform 194">
              <a:extLst>
                <a:ext uri="{FF2B5EF4-FFF2-40B4-BE49-F238E27FC236}">
                  <a16:creationId xmlns:a16="http://schemas.microsoft.com/office/drawing/2014/main" id="{2A5DD000-2068-4A90-812A-EAB3012447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19025" y="394901"/>
              <a:ext cx="1217306" cy="45700"/>
            </a:xfrm>
            <a:custGeom>
              <a:avLst/>
              <a:gdLst>
                <a:gd name="T0" fmla="*/ 2147483646 w 6616"/>
                <a:gd name="T1" fmla="*/ 2147483646 h 200"/>
                <a:gd name="T2" fmla="*/ 2147483646 w 6616"/>
                <a:gd name="T3" fmla="*/ 2147483646 h 200"/>
                <a:gd name="T4" fmla="*/ 2147483646 w 6616"/>
                <a:gd name="T5" fmla="*/ 2147483646 h 200"/>
                <a:gd name="T6" fmla="*/ 2147483646 w 6616"/>
                <a:gd name="T7" fmla="*/ 2147483646 h 200"/>
                <a:gd name="T8" fmla="*/ 2147483646 w 6616"/>
                <a:gd name="T9" fmla="*/ 2147483646 h 200"/>
                <a:gd name="T10" fmla="*/ 2147483646 w 6616"/>
                <a:gd name="T11" fmla="*/ 2147483646 h 200"/>
                <a:gd name="T12" fmla="*/ 2147483646 w 6616"/>
                <a:gd name="T13" fmla="*/ 2147483646 h 200"/>
                <a:gd name="T14" fmla="*/ 2147483646 w 6616"/>
                <a:gd name="T15" fmla="*/ 2147483646 h 200"/>
                <a:gd name="T16" fmla="*/ 0 w 6616"/>
                <a:gd name="T17" fmla="*/ 2147483646 h 200"/>
                <a:gd name="T18" fmla="*/ 2147483646 w 6616"/>
                <a:gd name="T19" fmla="*/ 0 h 200"/>
                <a:gd name="T20" fmla="*/ 2147483646 w 6616"/>
                <a:gd name="T21" fmla="*/ 2147483646 h 200"/>
                <a:gd name="T22" fmla="*/ 2147483646 w 6616"/>
                <a:gd name="T23" fmla="*/ 0 h 200"/>
                <a:gd name="T24" fmla="*/ 2147483646 w 6616"/>
                <a:gd name="T25" fmla="*/ 2147483646 h 200"/>
                <a:gd name="T26" fmla="*/ 2147483646 w 6616"/>
                <a:gd name="T27" fmla="*/ 2147483646 h 200"/>
                <a:gd name="T28" fmla="*/ 2147483646 w 6616"/>
                <a:gd name="T29" fmla="*/ 0 h 2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616" h="200">
                  <a:moveTo>
                    <a:pt x="166" y="84"/>
                  </a:moveTo>
                  <a:lnTo>
                    <a:pt x="6450" y="84"/>
                  </a:lnTo>
                  <a:cubicBezTo>
                    <a:pt x="6459" y="84"/>
                    <a:pt x="6466" y="91"/>
                    <a:pt x="6466" y="100"/>
                  </a:cubicBezTo>
                  <a:cubicBezTo>
                    <a:pt x="6466" y="110"/>
                    <a:pt x="6459" y="117"/>
                    <a:pt x="6450" y="117"/>
                  </a:cubicBezTo>
                  <a:lnTo>
                    <a:pt x="166" y="117"/>
                  </a:lnTo>
                  <a:cubicBezTo>
                    <a:pt x="157" y="117"/>
                    <a:pt x="150" y="110"/>
                    <a:pt x="150" y="100"/>
                  </a:cubicBezTo>
                  <a:cubicBezTo>
                    <a:pt x="150" y="91"/>
                    <a:pt x="157" y="84"/>
                    <a:pt x="166" y="84"/>
                  </a:cubicBezTo>
                  <a:close/>
                  <a:moveTo>
                    <a:pt x="200" y="200"/>
                  </a:moveTo>
                  <a:lnTo>
                    <a:pt x="0" y="100"/>
                  </a:lnTo>
                  <a:lnTo>
                    <a:pt x="200" y="0"/>
                  </a:lnTo>
                  <a:lnTo>
                    <a:pt x="200" y="200"/>
                  </a:lnTo>
                  <a:close/>
                  <a:moveTo>
                    <a:pt x="6416" y="0"/>
                  </a:moveTo>
                  <a:lnTo>
                    <a:pt x="6616" y="100"/>
                  </a:lnTo>
                  <a:lnTo>
                    <a:pt x="6416" y="200"/>
                  </a:lnTo>
                  <a:lnTo>
                    <a:pt x="6416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34371313-A2C8-480F-814E-EEF941719A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904" y="462902"/>
              <a:ext cx="3646219" cy="175201"/>
              <a:chOff x="1201" y="729"/>
              <a:chExt cx="4279" cy="276"/>
            </a:xfrm>
          </p:grpSpPr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26A30075-019C-469F-8D18-355249CF01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1" y="729"/>
                <a:ext cx="4279" cy="27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6" name="Rectangle 195">
                <a:extLst>
                  <a:ext uri="{FF2B5EF4-FFF2-40B4-BE49-F238E27FC236}">
                    <a16:creationId xmlns:a16="http://schemas.microsoft.com/office/drawing/2014/main" id="{55779C61-4E9D-47F8-98CF-0CED996D7A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1" y="729"/>
                <a:ext cx="427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31BB7EBE-B7A1-497E-ADC4-73019FFA19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8527" y="444172"/>
              <a:ext cx="572510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Step1 and 2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510D767E-E434-4D37-885F-442DAE098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4112" y="2070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B73F36A8-36E5-437E-9CCF-5FD752F51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79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D2308515-7944-424B-938F-1E9DA60C7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77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8D4E4FEF-EDC0-42EA-91C5-D70761F62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7162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85DA64F2-B4FF-4177-9C0C-917B62140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414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No.31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E6F78EDB-08DF-4FE1-88BB-440018A99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415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No.32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1DCBDFDA-A9E7-44C1-9C45-0EBBBFBF6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0201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4E052645-C4B9-403C-ADCD-40899FBDB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9880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8132FD1B-DA82-4B40-B0ED-ED62566B8D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2464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No.35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26454E37-CC00-404E-8FD7-ACB39C8876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5212" y="768903"/>
              <a:ext cx="1972910" cy="173401"/>
              <a:chOff x="3625" y="1211"/>
              <a:chExt cx="1855" cy="273"/>
            </a:xfrm>
          </p:grpSpPr>
          <p:sp>
            <p:nvSpPr>
              <p:cNvPr id="193" name="Rectangle 192">
                <a:extLst>
                  <a:ext uri="{FF2B5EF4-FFF2-40B4-BE49-F238E27FC236}">
                    <a16:creationId xmlns:a16="http://schemas.microsoft.com/office/drawing/2014/main" id="{6E7C1C1C-684A-4F33-8EE0-D0457B1F9D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211"/>
                <a:ext cx="1855" cy="2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7ED7A20E-D1A9-46F2-98E3-7F3FE8B21D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211"/>
                <a:ext cx="1855" cy="2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914FACC2-C3B4-4065-BF4F-989FCDB04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695" y="779801"/>
              <a:ext cx="306277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 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109E02FF-E354-424B-8706-85676FD688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4603" y="636902"/>
              <a:ext cx="131501" cy="131400"/>
              <a:chOff x="1103" y="1003"/>
              <a:chExt cx="207" cy="207"/>
            </a:xfrm>
          </p:grpSpPr>
          <p:sp>
            <p:nvSpPr>
              <p:cNvPr id="191" name="Freeform 213">
                <a:extLst>
                  <a:ext uri="{FF2B5EF4-FFF2-40B4-BE49-F238E27FC236}">
                    <a16:creationId xmlns:a16="http://schemas.microsoft.com/office/drawing/2014/main" id="{48E98169-FACD-450D-9512-2B49CE2B70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" y="1003"/>
                <a:ext cx="207" cy="207"/>
              </a:xfrm>
              <a:custGeom>
                <a:avLst/>
                <a:gdLst>
                  <a:gd name="T0" fmla="*/ 103 w 207"/>
                  <a:gd name="T1" fmla="*/ 0 h 207"/>
                  <a:gd name="T2" fmla="*/ 0 w 207"/>
                  <a:gd name="T3" fmla="*/ 207 h 207"/>
                  <a:gd name="T4" fmla="*/ 207 w 207"/>
                  <a:gd name="T5" fmla="*/ 207 h 207"/>
                  <a:gd name="T6" fmla="*/ 103 w 207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7">
                    <a:moveTo>
                      <a:pt x="103" y="0"/>
                    </a:moveTo>
                    <a:lnTo>
                      <a:pt x="0" y="207"/>
                    </a:lnTo>
                    <a:lnTo>
                      <a:pt x="207" y="207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2" name="Freeform 214">
                <a:extLst>
                  <a:ext uri="{FF2B5EF4-FFF2-40B4-BE49-F238E27FC236}">
                    <a16:creationId xmlns:a16="http://schemas.microsoft.com/office/drawing/2014/main" id="{23CE39B2-60F4-4DC5-991E-F1B6787B1A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" y="1003"/>
                <a:ext cx="207" cy="207"/>
              </a:xfrm>
              <a:custGeom>
                <a:avLst/>
                <a:gdLst>
                  <a:gd name="T0" fmla="*/ 103 w 207"/>
                  <a:gd name="T1" fmla="*/ 0 h 207"/>
                  <a:gd name="T2" fmla="*/ 0 w 207"/>
                  <a:gd name="T3" fmla="*/ 207 h 207"/>
                  <a:gd name="T4" fmla="*/ 207 w 207"/>
                  <a:gd name="T5" fmla="*/ 207 h 207"/>
                  <a:gd name="T6" fmla="*/ 103 w 207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7">
                    <a:moveTo>
                      <a:pt x="103" y="0"/>
                    </a:moveTo>
                    <a:lnTo>
                      <a:pt x="0" y="207"/>
                    </a:lnTo>
                    <a:lnTo>
                      <a:pt x="207" y="207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925F998D-5C29-497E-96BD-4C682DF35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862" y="631802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(0)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8BA9E1E2-3DFB-454A-9973-E93499C81B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95722" y="943603"/>
              <a:ext cx="132101" cy="130800"/>
              <a:chOff x="5381" y="1486"/>
              <a:chExt cx="208" cy="206"/>
            </a:xfrm>
          </p:grpSpPr>
          <p:sp>
            <p:nvSpPr>
              <p:cNvPr id="189" name="Freeform 217">
                <a:extLst>
                  <a:ext uri="{FF2B5EF4-FFF2-40B4-BE49-F238E27FC236}">
                    <a16:creationId xmlns:a16="http://schemas.microsoft.com/office/drawing/2014/main" id="{589B2363-B466-4424-A234-A52488C486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" y="1486"/>
                <a:ext cx="208" cy="206"/>
              </a:xfrm>
              <a:custGeom>
                <a:avLst/>
                <a:gdLst>
                  <a:gd name="T0" fmla="*/ 104 w 208"/>
                  <a:gd name="T1" fmla="*/ 0 h 206"/>
                  <a:gd name="T2" fmla="*/ 0 w 208"/>
                  <a:gd name="T3" fmla="*/ 206 h 206"/>
                  <a:gd name="T4" fmla="*/ 208 w 208"/>
                  <a:gd name="T5" fmla="*/ 206 h 206"/>
                  <a:gd name="T6" fmla="*/ 104 w 208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8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0" name="Freeform 218">
                <a:extLst>
                  <a:ext uri="{FF2B5EF4-FFF2-40B4-BE49-F238E27FC236}">
                    <a16:creationId xmlns:a16="http://schemas.microsoft.com/office/drawing/2014/main" id="{D74330E2-1438-4DD7-B407-71BE791A85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" y="1486"/>
                <a:ext cx="208" cy="206"/>
              </a:xfrm>
              <a:custGeom>
                <a:avLst/>
                <a:gdLst>
                  <a:gd name="T0" fmla="*/ 104 w 208"/>
                  <a:gd name="T1" fmla="*/ 0 h 206"/>
                  <a:gd name="T2" fmla="*/ 0 w 208"/>
                  <a:gd name="T3" fmla="*/ 206 h 206"/>
                  <a:gd name="T4" fmla="*/ 208 w 208"/>
                  <a:gd name="T5" fmla="*/ 206 h 206"/>
                  <a:gd name="T6" fmla="*/ 104 w 208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8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B5A777C4-1FA2-4783-A3B2-5219FD5B4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8604" y="855903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8E45B23B-74BD-4704-AE03-DB2447BE0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679" y="637029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(40 months: #23 - #32)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7D1591B6-218A-48B4-AFA5-865297ED74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4718" y="1117604"/>
              <a:ext cx="1652909" cy="175201"/>
              <a:chOff x="3625" y="1760"/>
              <a:chExt cx="3505" cy="276"/>
            </a:xfrm>
          </p:grpSpPr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19E2557B-27BE-4E0D-AC41-4881B6CA6F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760"/>
                <a:ext cx="3505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CC1BB777-CA86-461A-BDA0-D88B61317A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760"/>
                <a:ext cx="3505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F3E93BA5-22B6-49AA-A7F8-C7B399FF4B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790" y="1095442"/>
              <a:ext cx="306277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 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56ACB5AE-B6AF-4C10-A798-C0544F6AB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8223" y="941854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(20 months: #28 - #32)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AD544AFA-27FA-48E5-AA69-A130C2A93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1276" y="1277234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(16 months: #31 - #34)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3A8EA464-A8ED-4E06-855C-CECE23C1DE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7926" y="1291505"/>
              <a:ext cx="132101" cy="131500"/>
              <a:chOff x="7030" y="2034"/>
              <a:chExt cx="208" cy="207"/>
            </a:xfrm>
          </p:grpSpPr>
          <p:sp>
            <p:nvSpPr>
              <p:cNvPr id="185" name="Freeform 228">
                <a:extLst>
                  <a:ext uri="{FF2B5EF4-FFF2-40B4-BE49-F238E27FC236}">
                    <a16:creationId xmlns:a16="http://schemas.microsoft.com/office/drawing/2014/main" id="{5EDE290E-7118-4672-8A4E-379F0B8B28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0" y="2034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6" name="Freeform 229">
                <a:extLst>
                  <a:ext uri="{FF2B5EF4-FFF2-40B4-BE49-F238E27FC236}">
                    <a16:creationId xmlns:a16="http://schemas.microsoft.com/office/drawing/2014/main" id="{DC785601-34AF-4CB8-98D9-31F47C21B5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0" y="2034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325ABF7C-65EA-42CC-B7E5-78D4F815D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1369" y="1204504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8480B955-49D4-4167-A3CD-801A765025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79015" y="1466805"/>
              <a:ext cx="2496913" cy="175301"/>
              <a:chOff x="3625" y="2310"/>
              <a:chExt cx="4329" cy="276"/>
            </a:xfrm>
          </p:grpSpPr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9A20EE5F-A139-4515-8BFE-76FF7CAF38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2310"/>
                <a:ext cx="432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1A3853E1-797B-42A2-A8BC-8B930F4151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2310"/>
                <a:ext cx="432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4965F4BE-ECC3-4559-AA4F-A615E74A7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7111" y="1461832"/>
              <a:ext cx="74134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Steps 5,6 and 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AF9D773A-F9A9-4E6F-9F5D-505D767E89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13627" y="1641406"/>
              <a:ext cx="131501" cy="130800"/>
              <a:chOff x="7856" y="2585"/>
              <a:chExt cx="207" cy="206"/>
            </a:xfrm>
          </p:grpSpPr>
          <p:sp>
            <p:nvSpPr>
              <p:cNvPr id="181" name="Freeform 236">
                <a:extLst>
                  <a:ext uri="{FF2B5EF4-FFF2-40B4-BE49-F238E27FC236}">
                    <a16:creationId xmlns:a16="http://schemas.microsoft.com/office/drawing/2014/main" id="{090B9A04-55FE-4E47-AB9B-4AC7C504AF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6" y="2585"/>
                <a:ext cx="207" cy="206"/>
              </a:xfrm>
              <a:custGeom>
                <a:avLst/>
                <a:gdLst>
                  <a:gd name="T0" fmla="*/ 104 w 207"/>
                  <a:gd name="T1" fmla="*/ 0 h 206"/>
                  <a:gd name="T2" fmla="*/ 0 w 207"/>
                  <a:gd name="T3" fmla="*/ 206 h 206"/>
                  <a:gd name="T4" fmla="*/ 207 w 207"/>
                  <a:gd name="T5" fmla="*/ 206 h 206"/>
                  <a:gd name="T6" fmla="*/ 104 w 207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7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2" name="Freeform 237">
                <a:extLst>
                  <a:ext uri="{FF2B5EF4-FFF2-40B4-BE49-F238E27FC236}">
                    <a16:creationId xmlns:a16="http://schemas.microsoft.com/office/drawing/2014/main" id="{CD714B29-EAF7-41D9-86A2-D6AC3BF7E9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6" y="2585"/>
                <a:ext cx="207" cy="206"/>
              </a:xfrm>
              <a:custGeom>
                <a:avLst/>
                <a:gdLst>
                  <a:gd name="T0" fmla="*/ 104 w 207"/>
                  <a:gd name="T1" fmla="*/ 0 h 206"/>
                  <a:gd name="T2" fmla="*/ 0 w 207"/>
                  <a:gd name="T3" fmla="*/ 206 h 206"/>
                  <a:gd name="T4" fmla="*/ 207 w 207"/>
                  <a:gd name="T5" fmla="*/ 206 h 206"/>
                  <a:gd name="T6" fmla="*/ 104 w 207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7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BDF11CCC-F1E9-460C-B2DD-12089083D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7256" y="1553806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(3)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CAFE1CE1-7B6C-49B3-B6FD-1C19F8C4DD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24" y="1807206"/>
              <a:ext cx="1348707" cy="174601"/>
              <a:chOff x="6236" y="2862"/>
              <a:chExt cx="2544" cy="275"/>
            </a:xfrm>
          </p:grpSpPr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085D3042-8839-4040-9FC2-681047813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6" y="2862"/>
                <a:ext cx="2544" cy="27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0E3B7BCF-4828-4731-B1E6-EF0C769BFF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6" y="2862"/>
                <a:ext cx="2544" cy="27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F9A4A853-1557-4808-9435-C4D6BC075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7028" y="1798981"/>
              <a:ext cx="353896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Steps 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8CCEC7E1-458A-4716-A262-60351A98AB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54730" y="1990707"/>
              <a:ext cx="132001" cy="131400"/>
              <a:chOff x="8680" y="3135"/>
              <a:chExt cx="208" cy="207"/>
            </a:xfrm>
          </p:grpSpPr>
          <p:sp>
            <p:nvSpPr>
              <p:cNvPr id="177" name="Freeform 244">
                <a:extLst>
                  <a:ext uri="{FF2B5EF4-FFF2-40B4-BE49-F238E27FC236}">
                    <a16:creationId xmlns:a16="http://schemas.microsoft.com/office/drawing/2014/main" id="{145530B5-367D-40E9-A4EE-E880C2E418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0" y="3135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78" name="Freeform 245">
                <a:extLst>
                  <a:ext uri="{FF2B5EF4-FFF2-40B4-BE49-F238E27FC236}">
                    <a16:creationId xmlns:a16="http://schemas.microsoft.com/office/drawing/2014/main" id="{D54EA7CC-B53A-4A79-AB9B-A4A897B0E8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0" y="3135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B0ED2A8A-FE5A-45B6-A7CC-56251DCB6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3240" y="2031307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8279AC0F-5CD0-48B9-A798-4216FA46D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7931" y="2042555"/>
              <a:ext cx="1238093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(12 months:Se #33 - #36)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BEC10AE1-A458-43C0-B475-96D3E0F9D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682" y="1684606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(28 months: #29 - #35)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B00806A7-F310-4855-813E-41D5CAE97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0" y="77400"/>
              <a:ext cx="585403" cy="488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WP 5D meetings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C135DB7-F314-411B-B36D-887A9E4E8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790" y="3162911"/>
              <a:ext cx="3034585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Critical milestones in radio interface development process: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BE7D33EE-41E5-449A-A1B0-8DD4DEF18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790" y="3338812"/>
              <a:ext cx="1758959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(0): Issue an invitation to propose RITs  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78C35CB2-58E6-4543-9DEC-BD440BAD8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678" y="3338812"/>
              <a:ext cx="638175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March 2016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7B1BFABF-648D-4AD6-8757-598A00FBC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801" y="3467712"/>
              <a:ext cx="19368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(1): ITU proposed cut off for submission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F6447E96-37A4-4916-ADFE-CD6FE69C9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2881" y="3537175"/>
              <a:ext cx="406926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July 2019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42232F14-559A-4846-ABAC-91E44E9A6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267" y="3338812"/>
              <a:ext cx="189532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(2): Cut off for evaluation report to ITU      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938DBEB0-FF31-427A-BAD4-277398272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1958" y="3351184"/>
              <a:ext cx="609307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February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AA317655-7CD4-4703-8C5C-482FF5D0E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415" y="3467712"/>
              <a:ext cx="19120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(3): WP 5D decides framework and key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83EA0BFF-D83F-413C-A3F2-76B045105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159" y="3527107"/>
              <a:ext cx="42424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June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41C181DE-78AC-4E6E-8461-CABEAD357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1160" y="3596613"/>
              <a:ext cx="1978660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characteristics of IMT-2020 RIT and SRIT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00AFFDB7-41AD-40B9-8CE4-FE3186FEB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9917" y="3596613"/>
              <a:ext cx="3463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97106549-480A-4FB4-99B6-880EE74BF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267" y="3725513"/>
              <a:ext cx="189796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(4): WP 5D completes development of radio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7D46D1EE-684D-4228-825A-A14CAD8CF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159" y="3772536"/>
              <a:ext cx="569264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October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F8A76C0B-793B-44BA-B56D-C5897685B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1160" y="3854414"/>
              <a:ext cx="1753245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interface specification Recommendations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B7127E66-6EAE-48FD-A650-FF849077B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692" y="-505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DBE78611-0E96-448C-AC55-DA232FC9F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1547" y="1968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129EEEA5-E310-4931-9DBC-B86E1781B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5928" y="4080108"/>
              <a:ext cx="568181" cy="143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05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IMT-2020 2-01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159A8D32-AD93-477A-8F89-7E86A3CF8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202" y="3596613"/>
              <a:ext cx="19367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of candidate RIT and SRIT proposals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7" name="Freeform 282">
              <a:extLst>
                <a:ext uri="{FF2B5EF4-FFF2-40B4-BE49-F238E27FC236}">
                  <a16:creationId xmlns:a16="http://schemas.microsoft.com/office/drawing/2014/main" id="{5FBCED02-6BD5-466B-9CEE-94431B07C5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07808" y="390501"/>
              <a:ext cx="999505" cy="451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168" name="Freeform 283">
              <a:extLst>
                <a:ext uri="{FF2B5EF4-FFF2-40B4-BE49-F238E27FC236}">
                  <a16:creationId xmlns:a16="http://schemas.microsoft.com/office/drawing/2014/main" id="{9C98363E-1E44-4A95-A99A-F9183C0801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403" y="389801"/>
              <a:ext cx="1049705" cy="458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C0E301E0-791A-4529-AADD-6790B9BAD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2026" y="2025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E652BD7-853A-442D-8306-98D666367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857" y="2070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E656E14A-DD4A-448B-BD21-ACF402336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342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No.25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F93988CD-3E59-454B-81FD-9C1BB6DD2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272" y="2025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142C912E-C17E-44D9-BE32-E73116D40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687" y="-574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D264DD85-370E-40AB-9322-832307B17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6379" y="-574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27A5C18E-A831-425E-82C0-3024AB774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1485" y="-48088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F60472E9-A429-4E4E-B0C1-36A8ABF7C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5570" y="-50822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8691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56B62-66DA-49FF-AE0C-72EED4CEC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657" y="686593"/>
            <a:ext cx="10970685" cy="532607"/>
          </a:xfrm>
        </p:spPr>
        <p:txBody>
          <a:bodyPr/>
          <a:lstStyle/>
          <a:p>
            <a:r>
              <a:rPr lang="en-US" dirty="0"/>
              <a:t>Potential Emerging Services and Applications – IMT 2030 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F11C8-4B02-403B-885F-710A9E29D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642" y="1299368"/>
            <a:ext cx="10744199" cy="502523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Holographic Communications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Tactile and Haptic Internet Applications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Network and Computing Convergence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Extremely High Rate Information Showers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Connectivity for Everything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Chip-to-Chip Communications – tentative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Inter Working between non-Terrestrial and Terrestrial Networks – tentative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XR – Interactive immersive experience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Internet of Senses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Internet of Tags (Asset Tracking)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Immersive Sports Events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High-Fidelity Mobil Hologram</a:t>
            </a:r>
          </a:p>
          <a:p>
            <a:pPr marL="2171700" lvl="5" indent="0"/>
            <a:r>
              <a:rPr lang="en-US" sz="2200" b="0" i="1" dirty="0"/>
              <a:t>Current draft in development is ~118 pages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522D80-4410-4F9F-B9E9-62E5CACA45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60E46-96A8-4787-B42C-719524DC66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CD5ADA-7FB4-4CAA-A1D2-F95E2557B9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333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56B62-66DA-49FF-AE0C-72EED4CEC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657" y="686593"/>
            <a:ext cx="10970685" cy="456407"/>
          </a:xfrm>
        </p:spPr>
        <p:txBody>
          <a:bodyPr/>
          <a:lstStyle/>
          <a:p>
            <a:r>
              <a:rPr lang="en-US" dirty="0"/>
              <a:t>Technology Trends and Enablers – IMT 2030 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F11C8-4B02-403B-885F-710A9E29D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2" y="1223168"/>
            <a:ext cx="5714998" cy="502523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AI Communications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/>
              <a:t>AI Native New Air Interface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/>
              <a:t>AI-Native Radio Network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/>
              <a:t>Radio Network for AI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/>
              <a:t>AI-driven RAN Architecture and Optimization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/>
              <a:t>Explainable AI for RAN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Integrated Sensing and Communications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/>
              <a:t>Sensing based ultra-high accuracy positioning and localization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Convergence of communications and computing architecture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/>
              <a:t>Split Computing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/>
              <a:t>Pervasive Compute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/>
              <a:t>Ubiquitous Computing and data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Integrated Access and Superlink communications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/>
              <a:t>Sidelink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dirty="0"/>
              <a:t>Radio on THz</a:t>
            </a:r>
          </a:p>
          <a:p>
            <a:pPr marL="0" indent="0" algn="r"/>
            <a:r>
              <a:rPr lang="en-US" sz="1800" b="0" i="1" dirty="0"/>
              <a:t>Current draft in development is ~118 pages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522D80-4410-4F9F-B9E9-62E5CACA45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60E46-96A8-4787-B42C-719524DC66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CD5ADA-7FB4-4CAA-A1D2-F95E2557B9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2F7CB14-4502-44ED-A0F2-5BBAC383B6D8}"/>
              </a:ext>
            </a:extLst>
          </p:cNvPr>
          <p:cNvSpPr txBox="1">
            <a:spLocks/>
          </p:cNvSpPr>
          <p:nvPr/>
        </p:nvSpPr>
        <p:spPr bwMode="auto">
          <a:xfrm>
            <a:off x="6477000" y="1295401"/>
            <a:ext cx="50292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 startAt="5"/>
            </a:pPr>
            <a:r>
              <a:rPr lang="en-US" sz="1800" kern="0" dirty="0"/>
              <a:t>Efficient Spectrum Utilization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kern="0" dirty="0"/>
              <a:t>Spectrum Sharing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kern="0" dirty="0"/>
              <a:t>Further Broader Frequency Domain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kern="0" dirty="0"/>
              <a:t>Interference Cancellations Techniques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1800" kern="0" dirty="0"/>
              <a:t>Enhance Energy Efficiency and Low Power Consumption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kern="0" dirty="0"/>
              <a:t>Zero-energy IoT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kern="0" dirty="0"/>
              <a:t>Energy efficient RAN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1800" kern="0" dirty="0"/>
              <a:t>Enhanced Services and Applications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kern="0" dirty="0"/>
              <a:t>Self –synthesizing Networks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kern="0" dirty="0"/>
              <a:t>Natively support real-time communications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1800" kern="0" dirty="0"/>
              <a:t>Enhanced Trustworthiness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kern="0" dirty="0"/>
              <a:t>RAN privacy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1400" kern="0" dirty="0"/>
              <a:t>Quantum Technology (for RAN)</a:t>
            </a:r>
          </a:p>
        </p:txBody>
      </p:sp>
    </p:spTree>
    <p:extLst>
      <p:ext uri="{BB962C8B-B14F-4D97-AF65-F5344CB8AC3E}">
        <p14:creationId xmlns:p14="http://schemas.microsoft.com/office/powerpoint/2010/main" val="3523927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>
                <a:hlinkClick r:id="rId3"/>
              </a:rPr>
              <a:t>ITU-R R15-IMT.2020 Contribution 2 (Revision 1): Submission, evaluation process and consensus building for IMT-2020</a:t>
            </a:r>
            <a:endParaRPr lang="en-US" sz="18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buFont typeface="+mj-lt"/>
              <a:buAutoNum type="arabicPeriod"/>
            </a:pPr>
            <a:r>
              <a:rPr lang="en-GB" sz="1800" b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Recommendation  </a:t>
            </a:r>
            <a:r>
              <a:rPr lang="en-GB" sz="1800" b="0" dirty="0">
                <a:solidFill>
                  <a:srgbClr val="243285"/>
                </a:solidFill>
                <a:effectLst/>
                <a:ea typeface="Times New Roman" panose="02020603050405020304" pitchFamily="18" charset="0"/>
                <a:hlinkClick r:id="rId4"/>
              </a:rPr>
              <a:t>ITU-R  M.2083-0</a:t>
            </a:r>
            <a:r>
              <a:rPr lang="en-GB" sz="1800" b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IMT Vision – Framework and overall objectives of the future development of IMT for 2020 and beyond, 09/2015</a:t>
            </a:r>
          </a:p>
          <a:p>
            <a:pPr>
              <a:buFont typeface="+mj-lt"/>
              <a:buAutoNum type="arabicPeriod"/>
            </a:pPr>
            <a:r>
              <a:rPr lang="en-US" sz="1800" b="0" dirty="0">
                <a:solidFill>
                  <a:schemeClr val="tx1"/>
                </a:solidFill>
              </a:rPr>
              <a:t>[</a:t>
            </a:r>
            <a:r>
              <a:rPr lang="en-US" sz="1800" b="0" dirty="0">
                <a:solidFill>
                  <a:schemeClr val="tx1"/>
                </a:solidFill>
                <a:hlinkClick r:id="rId5"/>
              </a:rPr>
              <a:t>886</a:t>
            </a:r>
            <a:r>
              <a:rPr lang="en-US" sz="1800" b="0" dirty="0">
                <a:solidFill>
                  <a:schemeClr val="tx1"/>
                </a:solidFill>
              </a:rPr>
              <a:t>]  Report on the 39th meeting of Working Party 5D (e-Meeting, 4-15 October 2021)</a:t>
            </a:r>
          </a:p>
          <a:p>
            <a:pPr>
              <a:buFont typeface="+mj-lt"/>
              <a:buAutoNum type="arabicPeriod"/>
            </a:pPr>
            <a:r>
              <a:rPr lang="en-US" sz="1800" b="0" dirty="0">
                <a:solidFill>
                  <a:schemeClr val="tx1"/>
                </a:solidFill>
              </a:rPr>
              <a:t>[</a:t>
            </a:r>
            <a:r>
              <a:rPr lang="en-US" sz="1800" b="0" dirty="0">
                <a:solidFill>
                  <a:schemeClr val="tx1"/>
                </a:solidFill>
                <a:hlinkClick r:id="rId6"/>
              </a:rPr>
              <a:t>716</a:t>
            </a:r>
            <a:r>
              <a:rPr lang="en-US" sz="1800" b="0" dirty="0">
                <a:solidFill>
                  <a:schemeClr val="tx1"/>
                </a:solidFill>
              </a:rPr>
              <a:t>]  Report on the 38th meeting of Working Party 5D (e-Meeting, 7-18 June 2021)</a:t>
            </a:r>
            <a:endParaRPr lang="en-US" sz="1800" b="0" dirty="0">
              <a:solidFill>
                <a:schemeClr val="tx1"/>
              </a:solidFill>
              <a:hlinkClick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buFont typeface="+mj-lt"/>
              <a:buAutoNum type="arabicPeriod"/>
            </a:pPr>
            <a:r>
              <a:rPr lang="en-US" sz="1800" b="0" dirty="0">
                <a:solidFill>
                  <a:schemeClr val="tx1"/>
                </a:solidFill>
                <a:hlinkClick r:id="rId7"/>
              </a:rPr>
              <a:t>Network 2030 A Blueprint of Technology, Applications and Market Drivers Towards the Year 2030 and Beyond</a:t>
            </a:r>
            <a:r>
              <a:rPr lang="en-US" sz="1800" b="0" dirty="0">
                <a:solidFill>
                  <a:schemeClr val="tx1"/>
                </a:solidFill>
              </a:rPr>
              <a:t> 05/2019</a:t>
            </a:r>
          </a:p>
          <a:p>
            <a:pPr>
              <a:buFont typeface="+mj-lt"/>
              <a:buAutoNum type="arabicPeriod"/>
            </a:pPr>
            <a:endParaRPr lang="en-US" sz="1800" b="0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EA5ED-91B3-44CA-8721-5CAF9193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b="1" i="0" dirty="0">
                <a:solidFill>
                  <a:srgbClr val="657782"/>
                </a:solidFill>
                <a:effectLst/>
                <a:latin typeface="DroidSerifRegular"/>
              </a:rPr>
              <a:t>Focus Group on Technologies for Network 2030 [ITU-T]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0E0B4-6CB6-4A81-9FB4-E684B2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1524001"/>
            <a:ext cx="10208685" cy="4570414"/>
          </a:xfrm>
        </p:spPr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Technical Report</a:t>
            </a:r>
            <a:r>
              <a:rPr lang="en-US" sz="20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:</a:t>
            </a:r>
            <a:r>
              <a:rPr lang="en-US" sz="2000" b="1" i="0" u="none" strike="noStrike" baseline="3000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 </a:t>
            </a:r>
            <a:r>
              <a:rPr lang="en-US" sz="20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en-US" sz="2000" b="0" i="0" u="none" strike="noStrike" dirty="0">
                <a:solidFill>
                  <a:srgbClr val="3789BD"/>
                </a:solidFill>
                <a:effectLst/>
                <a:latin typeface="arial" panose="020B0604020202020204" pitchFamily="34" charset="0"/>
                <a:hlinkClick r:id="rId2"/>
              </a:rPr>
              <a:t>Representative use c​ases and key network requirements for Network 2030</a:t>
            </a:r>
            <a:r>
              <a:rPr lang="en-US" sz="20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​" (January 2020) </a:t>
            </a:r>
            <a:endParaRPr lang="en-US" sz="2000" b="0" i="0" dirty="0">
              <a:solidFill>
                <a:srgbClr val="444444"/>
              </a:solidFill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Technical Report:</a:t>
            </a:r>
            <a:r>
              <a:rPr lang="en-US" sz="20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"</a:t>
            </a:r>
            <a:r>
              <a:rPr lang="en-US" sz="2000" b="0" i="0" u="none" strike="noStrike" dirty="0">
                <a:solidFill>
                  <a:srgbClr val="3789BD"/>
                </a:solidFill>
                <a:effectLst/>
                <a:latin typeface="inherit"/>
                <a:hlinkClick r:id="rId3"/>
              </a:rPr>
              <a:t>Network 2030 - Gap Analysis of Network 2030 New Services, Capabilities and Use cases</a:t>
            </a:r>
            <a:r>
              <a:rPr lang="en-US" sz="2000" b="0" i="0" dirty="0">
                <a:solidFill>
                  <a:srgbClr val="444444"/>
                </a:solidFill>
                <a:effectLst/>
                <a:latin typeface="inherit"/>
              </a:rPr>
              <a:t>" (June 2020)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Technical Report: </a:t>
            </a:r>
            <a:r>
              <a:rPr lang="en-US" sz="20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en-US" sz="2000" b="0" i="0" u="none" strike="noStrike" dirty="0">
                <a:solidFill>
                  <a:srgbClr val="3789BD"/>
                </a:solidFill>
                <a:effectLst/>
                <a:latin typeface="inherit"/>
                <a:hlinkClick r:id="rId4"/>
              </a:rPr>
              <a:t>Network 2030- Additional representative use cases and key network requirements for Network 2030</a:t>
            </a:r>
            <a:r>
              <a:rPr lang="en-US" sz="2000" b="0" i="0" dirty="0">
                <a:solidFill>
                  <a:srgbClr val="444444"/>
                </a:solidFill>
                <a:effectLst/>
                <a:latin typeface="inherit"/>
              </a:rPr>
              <a:t>" (June 2020)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Technical Specification:</a:t>
            </a:r>
            <a:r>
              <a:rPr lang="en-US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en-US" sz="2000" b="0" i="0" u="none" strike="noStrike" dirty="0">
                <a:solidFill>
                  <a:srgbClr val="3789BD"/>
                </a:solidFill>
                <a:effectLst/>
                <a:latin typeface="inherit"/>
                <a:hlinkClick r:id="rId5"/>
              </a:rPr>
              <a:t>Network 2030 Architecture Framework</a:t>
            </a:r>
            <a:r>
              <a:rPr lang="en-US" sz="2000" b="0" i="0" dirty="0">
                <a:solidFill>
                  <a:srgbClr val="444444"/>
                </a:solidFill>
                <a:effectLst/>
                <a:latin typeface="inherit"/>
              </a:rPr>
              <a:t>“ (June 2020)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Technical Specification:</a:t>
            </a:r>
            <a:r>
              <a:rPr lang="en-US" sz="2000" b="1" i="0" baseline="3000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en-US" sz="2000" b="0" i="0" u="none" strike="noStrike" dirty="0">
                <a:solidFill>
                  <a:srgbClr val="3789BD"/>
                </a:solidFill>
                <a:effectLst/>
                <a:latin typeface="inherit"/>
                <a:hlinkClick r:id="rId6"/>
              </a:rPr>
              <a:t>Network 2030 - Terms and Definitions</a:t>
            </a:r>
            <a:r>
              <a:rPr lang="en-US" sz="2000" b="0" i="0" dirty="0">
                <a:solidFill>
                  <a:srgbClr val="444444"/>
                </a:solidFill>
                <a:effectLst/>
                <a:latin typeface="inherit"/>
              </a:rPr>
              <a:t>“ (June 2020)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444444"/>
                </a:solidFill>
                <a:effectLst/>
                <a:latin typeface="inherit"/>
              </a:rPr>
              <a:t>Technical Report:</a:t>
            </a:r>
            <a:r>
              <a:rPr lang="en-US" sz="2000" b="0" i="0" dirty="0">
                <a:solidFill>
                  <a:srgbClr val="444444"/>
                </a:solidFill>
                <a:effectLst/>
                <a:latin typeface="inherit"/>
              </a:rPr>
              <a:t> "</a:t>
            </a:r>
            <a:r>
              <a:rPr lang="en-US" sz="2000" b="0" i="0" u="none" strike="noStrike" dirty="0">
                <a:solidFill>
                  <a:srgbClr val="3789BD"/>
                </a:solidFill>
                <a:effectLst/>
                <a:latin typeface="inherit"/>
                <a:hlinkClick r:id="rId7"/>
              </a:rPr>
              <a:t>Network 2030 - Description of Demonstrations for Network 2030 on Sixth ITU Workshop on Network 2030 and Demo Day, 13 January 2020​</a:t>
            </a:r>
            <a:r>
              <a:rPr lang="en-US" sz="2000" b="0" i="0" dirty="0">
                <a:solidFill>
                  <a:srgbClr val="444444"/>
                </a:solidFill>
                <a:effectLst/>
                <a:latin typeface="inherit"/>
              </a:rPr>
              <a:t>" (June 2020)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14EA57-B8BA-4F0E-86A9-7FB8AE9F1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34599-332A-462B-BA20-E0A7885BA7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2B3174-B8BE-4DB7-B84B-82C6B65F7C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989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959FE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1222</Words>
  <Application>Microsoft Office PowerPoint</Application>
  <PresentationFormat>Widescreen</PresentationFormat>
  <Paragraphs>276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</vt:lpstr>
      <vt:lpstr>Calibri</vt:lpstr>
      <vt:lpstr>DroidSerifRegular</vt:lpstr>
      <vt:lpstr>inherit</vt:lpstr>
      <vt:lpstr>Times New Roman</vt:lpstr>
      <vt:lpstr>Office Theme</vt:lpstr>
      <vt:lpstr>Document</vt:lpstr>
      <vt:lpstr>ITU IMT-2030 Status</vt:lpstr>
      <vt:lpstr>Abstract</vt:lpstr>
      <vt:lpstr>Status of: IMT-2030 Activity ITU-R [3]</vt:lpstr>
      <vt:lpstr>Overview timeline for “IMT towards 2030 and beyond” (Option A) from WP 5D#39 TEMP/526 [3]</vt:lpstr>
      <vt:lpstr>IMT-2020 Process Schedule [1]</vt:lpstr>
      <vt:lpstr>Potential Emerging Services and Applications – IMT 2030 [3]</vt:lpstr>
      <vt:lpstr>Technology Trends and Enablers – IMT 2030 [3]</vt:lpstr>
      <vt:lpstr>References</vt:lpstr>
      <vt:lpstr>Focus Group on Technologies for Network 2030 [ITU-T]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IMT-2030 Status</dc:title>
  <dc:creator>Joseph Levy</dc:creator>
  <cp:lastModifiedBy>Joseph Levy</cp:lastModifiedBy>
  <cp:revision>1</cp:revision>
  <cp:lastPrinted>1601-01-01T00:00:00Z</cp:lastPrinted>
  <dcterms:created xsi:type="dcterms:W3CDTF">2021-10-27T19:27:33Z</dcterms:created>
  <dcterms:modified xsi:type="dcterms:W3CDTF">2021-11-08T06:23:21Z</dcterms:modified>
</cp:coreProperties>
</file>