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86" d="100"/>
          <a:sy n="86" d="100"/>
        </p:scale>
        <p:origin x="4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Berger,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802.11-21/1792r0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Non-TB Measurement for Sensing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964816"/>
              </p:ext>
            </p:extLst>
          </p:nvPr>
        </p:nvGraphicFramePr>
        <p:xfrm>
          <a:off x="1004888" y="2413000"/>
          <a:ext cx="9820275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5" name="Document" r:id="rId4" imgW="10425961" imgH="2559772" progId="Word.Document.8">
                  <p:embed/>
                </p:oleObj>
              </mc:Choice>
              <mc:Fallback>
                <p:oleObj name="Document" r:id="rId4" imgW="10425961" imgH="25597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13000"/>
                        <a:ext cx="9820275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C7DE4-E898-4E0E-A84D-C413BF658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11az Ranging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E6C356A-0F39-4F36-8C0C-11C04C37B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40079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 centric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Application/service runs on STA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STA (initiator) measures distance to multiple (3-4) APs (responder) of known locations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Consequences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STA </a:t>
            </a:r>
            <a:r>
              <a:rPr lang="en-US" b="1" dirty="0"/>
              <a:t>not</a:t>
            </a:r>
            <a:r>
              <a:rPr lang="en-US" dirty="0"/>
              <a:t> associated to </a:t>
            </a:r>
            <a:r>
              <a:rPr lang="en-US" b="1" dirty="0"/>
              <a:t>all</a:t>
            </a:r>
            <a:r>
              <a:rPr lang="en-US" dirty="0"/>
              <a:t> APs (1 at most)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STA controls measurement frequency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658DD-2B9B-489C-8C63-85CD8924544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85A36-2FF6-4B72-91AE-6C797588E65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Berger,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EAED2-2E71-450A-9094-3DB8398413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9" name="Picture 2" descr="http://upload.wikimedia.org/wikipedia/commons/thumb/c/c3/3spheres.svg/1000px-3spheres.svg.png">
            <a:extLst>
              <a:ext uri="{FF2B5EF4-FFF2-40B4-BE49-F238E27FC236}">
                <a16:creationId xmlns:a16="http://schemas.microsoft.com/office/drawing/2014/main" id="{8E7EA45E-7FD5-4939-8F9F-9C2B823A0A4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117" y="1981201"/>
            <a:ext cx="3631174" cy="361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00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966C4-A7BD-48C3-BEDF-C9EAF4718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Non-TB and TB Ranging in 11az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B7BCD-BC69-4BEF-B9E2-3365AA5E48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Non-TB (Medium access via EDCA)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/>
              <a:t>Works one STA to one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/>
              <a:t>STA controls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b="0" dirty="0"/>
              <a:t>Measurement timing / frequency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Measurement bandwidth / streams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/>
              <a:t>AP negotiates max/min values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0" indent="0"/>
            <a:r>
              <a:rPr lang="en-US" dirty="0"/>
              <a:t>STA in full control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B7185-077D-4203-87CD-5895A2633F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TB Ranging (Medium access)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/>
              <a:t>Works one AP with many STAs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/>
              <a:t>AP controls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Offered </a:t>
            </a:r>
            <a:r>
              <a:rPr lang="en-US" sz="2000" b="0" dirty="0"/>
              <a:t>measurement frequency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Measurement bandwidth / streams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/>
              <a:t>STA negotiates max/min values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/>
              <a:t>STA can lower measurement frequency by CTS “opt in”</a:t>
            </a:r>
          </a:p>
          <a:p>
            <a:pPr marL="0" indent="0"/>
            <a:r>
              <a:rPr lang="en-US" dirty="0"/>
              <a:t>AP/STA hybrid control</a:t>
            </a:r>
            <a:endParaRPr lang="en-US" sz="2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9073C-3881-45A0-B466-255F02B79B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C8B4C-FCBD-4B11-AF30-D21BB00757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99661-1679-4EC0-97AE-B7308DC0EF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47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DEE5B-D787-4677-AD7B-0FE607E77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11bf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E76B5-7705-4DEF-B665-A02392B6BF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 centric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One STA to many APs/STAs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Needs to support un-associated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STA-to-STA needs scheduling / discovery (NAN?)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Non-TB has been proposed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79CBE1-D989-4FCE-B0C1-82CBD612CC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AP centric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One AP to many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Important use case for home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Could rely on association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Could support STA centric via proxy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TB / Non-TB / new protocol?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8AC07-4C34-4F67-B2FD-30D76BD305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BB67E-4688-4D27-ADD7-353CC67A57B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1ABBB-D15A-45A6-9199-F70BB86ED8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71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1F0884E-0A08-4AAF-8F86-72522326D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Non-TB for Sensing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1DD08-EE80-41B5-BF72-8CB18B7718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1C71D-8EAD-4173-A526-DD734EB586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33D18-C43A-4BE7-89E5-129D8F519E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6237784-18C1-4D2C-A4F6-2293EAA4E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041425"/>
              </p:ext>
            </p:extLst>
          </p:nvPr>
        </p:nvGraphicFramePr>
        <p:xfrm>
          <a:off x="2223672" y="2133600"/>
          <a:ext cx="7742541" cy="3684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Visio" r:id="rId3" imgW="5722428" imgH="2728136" progId="Visio.Drawing.15">
                  <p:embed/>
                </p:oleObj>
              </mc:Choice>
              <mc:Fallback>
                <p:oleObj name="Visio" r:id="rId3" imgW="5722428" imgH="2728136" progId="Visio.Drawing.15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872A46BD-68AA-45FC-86D7-9EAB265A9D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3672" y="2133600"/>
                        <a:ext cx="7742541" cy="36844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44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C0363B6-960F-4CB1-B144-DFBF332E6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Non-TB for Sensing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AE0FC73-D3E0-4500-B206-34ED84593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NDP-A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Sent whenever channel is free and responder available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Announces NDP and parameters (</a:t>
            </a:r>
            <a:r>
              <a:rPr lang="en-US" dirty="0" err="1"/>
              <a:t>bw</a:t>
            </a:r>
            <a:r>
              <a:rPr lang="en-US" dirty="0"/>
              <a:t>/streams/repetition)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Can include I2R (UL) NDP Tx power and requested R2I (DL) NDP Tx power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11az includes UL/DL NDPs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LMR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Reports measurements (could add CSI Report element)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FCS is useful to determine success of sequence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Can include R2I (DL) NDP Tx power and requested I2R (UL) NDP Tx power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Carries secure LTF parameters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E4595-D1C6-469B-9F87-F7EC9AA040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181B8-FE2F-477C-81A2-0B41282463D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E467A-93A9-4B57-BB45-B476DBEF06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74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5657F-C220-4F13-9E00-501C495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TB for Sensing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0B36C-7145-462B-A9DB-6118A5B1B29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56A5B-2AF3-4D12-9C28-428DF5AD5DC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Berger,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03AB7-6D3A-48CF-BE19-60119FB2C6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40F6F44-8C80-431B-8852-807308F11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465" y="1905000"/>
            <a:ext cx="9569070" cy="415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0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2A55AE0-B0CB-47D9-B1B6-5F549473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TB for Sensing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EAD8C27-BBAF-4622-9A08-1C2FBDEA0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deficits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ultimately control measurement frequency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way to communicate R2I (DL) NDP 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is mandated to measure pathloss (noisy) and adjust Tx power of I2R (UL) TB NDP (!!)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take advantage of association (AP knows when associated STAs are awake)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Remedies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Invert STA/AP control of measurement participation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Mandate that STAs “show up” at each scheduled measurement instance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decides if to poll, STA must follow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Tx Power field to NPD-A for R2I (DL) 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explicit Tx Power field to TF Sounding for I2R (UL) 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AP to skip polling, jump right into sounding (?)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4972E-F53A-4F15-9DAF-1D8CA4F1F1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760F-3290-4997-A4C7-4C3B458213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70FFE-BFF8-4C8D-BCD4-C735456625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11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Widescreen</PresentationFormat>
  <Paragraphs>98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97 - 2003 Document</vt:lpstr>
      <vt:lpstr>Visio</vt:lpstr>
      <vt:lpstr>Non-TB Measurement for Sensing</vt:lpstr>
      <vt:lpstr>Overview of 11az Ranging </vt:lpstr>
      <vt:lpstr>Comparison of Non-TB and TB Ranging in 11az</vt:lpstr>
      <vt:lpstr>11bf Use Cases</vt:lpstr>
      <vt:lpstr>Non-TB for Sensing</vt:lpstr>
      <vt:lpstr>Non-TB for Sensing</vt:lpstr>
      <vt:lpstr>TB for Sensing</vt:lpstr>
      <vt:lpstr>TB for Sensing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Secure LTF Frequency Windows</dc:title>
  <dc:creator>Christian Berger</dc:creator>
  <cp:lastModifiedBy>Christian Berger</cp:lastModifiedBy>
  <cp:revision>35</cp:revision>
  <dcterms:created xsi:type="dcterms:W3CDTF">2021-01-10T18:15:57Z</dcterms:created>
  <dcterms:modified xsi:type="dcterms:W3CDTF">2021-11-23T22:49:07Z</dcterms:modified>
</cp:coreProperties>
</file>