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5" r:id="rId4"/>
    <p:sldId id="285" r:id="rId5"/>
    <p:sldId id="283" r:id="rId6"/>
    <p:sldId id="290" r:id="rId7"/>
    <p:sldId id="289" r:id="rId8"/>
    <p:sldId id="28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2" autoAdjust="0"/>
    <p:restoredTop sz="94662" autoAdjust="0"/>
  </p:normalViewPr>
  <p:slideViewPr>
    <p:cSldViewPr>
      <p:cViewPr varScale="1">
        <p:scale>
          <a:sx n="107" d="100"/>
          <a:sy n="107" d="100"/>
        </p:scale>
        <p:origin x="39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744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3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16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15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90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0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B234-59E6-498A-B723-A446F2457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1E239-5A76-4CE9-A32D-D79059430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1BB3-3453-4144-BED5-9D83E6DF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58034-75FD-4F0B-AD9A-4548ED0A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6F0E3-E065-491E-BC27-4D390C9B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27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65D5-8EA9-423A-9A19-CB005440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FEDCE-4C84-4F6C-B774-D913E6FE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C73CB-9A1D-4045-8024-AF65F65A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7C41E-8333-421F-A6C9-30158021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E4D10-13BC-4E90-A2C5-C74921C4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C78B-AD75-400D-924F-B9991CB9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652CB-52F2-4D1B-B2FE-54461B7BC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9495-9FCE-43C4-8BD4-EAD84732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4112B-BB1A-4F11-A778-92B24014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6760E-74EB-4D6C-92AC-1280F413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3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97B6C-E72D-4E7A-8556-AAAF913B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0EBB-44D5-4DB4-9B41-093E76331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8F875-E634-4579-8AF7-D8ED727D6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0C61F-FCD5-4683-8675-235ABE10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D3117-3F19-4E4C-9D42-E7556EC8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E923-B287-442B-BA1C-0C82A38E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2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8F41-F77F-45E4-8856-716B37F5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BD594-9272-4ABB-9464-87DB8F7E7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D8A1B-E4AF-4E49-99DD-8DDBFF45F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10B84-DE9B-408E-846A-5E531E3E1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D9BA5-5987-4DB4-9E0D-7C930B799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7067D1-D556-491B-ADCC-E30228E6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7D0445-EA9B-4908-B54C-16DACBD9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A5371-2622-4930-BCBD-64D88972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43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9F5B-F022-4341-99E7-BB7FD009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0C8AE-1D9C-4559-A0BF-D32027A9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5D32F-56C4-44E1-8FE9-E73FDF16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DD04-0D27-4A5F-9AE4-6CD9A18F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1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BD930-C4A2-44E8-9D66-CCEC20B3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6437B-3A18-413A-B84A-9A9E7BA6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E3BF1-64E1-4BA0-97D4-F3E03ECC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2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E1D3-8870-4F6E-80A0-7D23BFCE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3E0A9-41D8-4944-A6F1-7E356B3F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2E2F1-F656-480F-AD27-A84F6ED5F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4EF20-139A-463C-8A08-1B13C420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5CAD-E283-44AA-9C73-6C405741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D345D-704D-4C44-9BEE-37723255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36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96C6-C18E-4720-BDBF-5BCA153D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D2308-2ABD-4688-8B56-196BEC901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23FB4-3A5C-41B7-BD62-5B86910EA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68317-79CF-4371-9796-D8F81EAC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94AEC-11DD-4CFB-91EA-83411BFB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3516A-45E6-4CDA-9629-423928A2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3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BFE36-9BBD-47D1-9479-F13477B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60AE6-7846-4EF7-8E6E-20B554C87D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8C7FA-0899-4B0F-8CDA-D01AB6223F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DE2B1-D9C3-4C50-B70B-F39BC15DC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05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66C5-DF51-43EC-979B-6A1A3A9F7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73C8D-3A81-4FE0-8AEE-4B695CFD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E11F-8951-48C1-B130-ABC36587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FC93-E09B-4A1A-B9C3-38E9FE54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01EE-D583-4716-9E68-5AEDFA98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91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9F189B-F597-4F62-9EA2-7584AB3BC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492DA-5523-428B-81EA-982AF9A10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C7963-0528-464A-8442-DD1EA07D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B366B-5E41-4193-99FC-1E64DCCD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4ABBF-7B93-4829-B6C6-3E1ECDBF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9770F-406B-435D-BADB-AF4EE60054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5EDEC-A13B-453E-8C2D-BD6637B046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2F09-BD7E-45CA-A28B-F2F74C79F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802.11-21/1776r1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7BE04-4F0B-49AC-8F2E-ACAC7FF57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32D8C-940C-44BB-A85B-F1AEE6C3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FC3A4-F17A-49F8-9D05-CAF9A5056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45E3-470B-4C27-B1BE-CC0CCDC3D71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6319-68FE-474B-A62B-E7A76744F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B778-C8BE-4714-B1CD-34A582FAD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2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Support for Sensing Measurement Instances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Dong Wei, NXP Semiconductors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112260"/>
              </p:ext>
            </p:extLst>
          </p:nvPr>
        </p:nvGraphicFramePr>
        <p:xfrm>
          <a:off x="993775" y="2411413"/>
          <a:ext cx="10272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1413"/>
                        <a:ext cx="10272713" cy="249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“CSI (that is, the channel measured during the training symbols of a received PPDU) is a type of sensing measurement result for sub-7 GHz WLAN sensing” (Clause 8 of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bf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SFD, DCN 21-0504r3) 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 given pair of sensing initiator and sensing responder, two types of sensing measurement instances have been discussed in 11bf:</a:t>
            </a:r>
            <a:r>
              <a:rPr lang="en-GB" dirty="0"/>
              <a:t>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(e.g., 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CSI or its variant) report 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required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report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not required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/>
              <a:t>For most CSI-based sensing use cases, either one of these two types of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measurement (i.e., measurement in two opposite directions) is adequate.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GB" sz="1800" dirty="0"/>
              <a:t>The contribution addresses the support for these two types of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measurement instances</a:t>
            </a:r>
            <a:r>
              <a:rPr lang="en-GB" sz="18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596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Measurement Requiring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667993" cy="2891875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the sensing transmitter, and the sensing responder is the sensing receiver.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NDPA sounding phase defined in Clause 7.1.4.2.2 of SFD is shown in the figure below as an example. 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responder receives NDP and estimates and feedbacks full CSI matrix or its variant.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CSI feedback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supported by 11ac/11ax/11be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Wider bandwidth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higher sensing resolution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but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higher over-the-air overhead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Quantization and subcarrier grouping needed to reduce overhead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degradation of CSI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estimation of CSI is implementation specific, it is difficult for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the initiator to control the quality and fidelity of CSI estimates from different responder/receiver implementations.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BB1C1-25EE-4986-AB63-5C1FFEC638AD}"/>
              </a:ext>
            </a:extLst>
          </p:cNvPr>
          <p:cNvSpPr txBox="1"/>
          <p:nvPr/>
        </p:nvSpPr>
        <p:spPr>
          <a:xfrm>
            <a:off x="3435178" y="5100936"/>
            <a:ext cx="914400" cy="914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endParaRPr lang="en-US" sz="2200" dirty="0" err="1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F96C0-CCE2-4729-8024-AB4796AACE2D}"/>
              </a:ext>
            </a:extLst>
          </p:cNvPr>
          <p:cNvCxnSpPr/>
          <p:nvPr/>
        </p:nvCxnSpPr>
        <p:spPr bwMode="auto">
          <a:xfrm>
            <a:off x="1371600" y="5477937"/>
            <a:ext cx="86798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9F0E4C-05C4-436A-A2A3-593FEB089FA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6050312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EFD2757-DFCB-49D2-AC1D-A13D86ACB4AC}"/>
              </a:ext>
            </a:extLst>
          </p:cNvPr>
          <p:cNvSpPr/>
          <p:nvPr/>
        </p:nvSpPr>
        <p:spPr bwMode="auto">
          <a:xfrm>
            <a:off x="7162800" y="5137220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I2R </a:t>
            </a: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NDP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B08A73-AD67-4743-B9BE-D43F1EC6E20B}"/>
              </a:ext>
            </a:extLst>
          </p:cNvPr>
          <p:cNvSpPr txBox="1"/>
          <p:nvPr/>
        </p:nvSpPr>
        <p:spPr>
          <a:xfrm>
            <a:off x="1317812" y="5243947"/>
            <a:ext cx="916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(initiator)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75081F-F513-4D11-8DB0-5A217CC49346}"/>
              </a:ext>
            </a:extLst>
          </p:cNvPr>
          <p:cNvSpPr txBox="1"/>
          <p:nvPr/>
        </p:nvSpPr>
        <p:spPr>
          <a:xfrm>
            <a:off x="1295400" y="5828878"/>
            <a:ext cx="1083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(responder)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A0F8DC3-B3B4-4F7B-A238-90306EE84D9C}"/>
              </a:ext>
            </a:extLst>
          </p:cNvPr>
          <p:cNvSpPr/>
          <p:nvPr/>
        </p:nvSpPr>
        <p:spPr bwMode="auto">
          <a:xfrm>
            <a:off x="8680142" y="571192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M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easurement </a:t>
            </a: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F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eedback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80097A-6BE5-4483-B71E-D457831DFEAB}"/>
              </a:ext>
            </a:extLst>
          </p:cNvPr>
          <p:cNvSpPr txBox="1"/>
          <p:nvPr/>
        </p:nvSpPr>
        <p:spPr>
          <a:xfrm>
            <a:off x="3657600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BCB004-B167-4988-B5A8-94F92F36279D}"/>
              </a:ext>
            </a:extLst>
          </p:cNvPr>
          <p:cNvSpPr/>
          <p:nvPr/>
        </p:nvSpPr>
        <p:spPr bwMode="auto">
          <a:xfrm>
            <a:off x="5659102" y="5146628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Sensing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 NDPA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6713BA6-8CB1-41D9-95C2-FB03D699239C}"/>
              </a:ext>
            </a:extLst>
          </p:cNvPr>
          <p:cNvCxnSpPr/>
          <p:nvPr/>
        </p:nvCxnSpPr>
        <p:spPr bwMode="auto">
          <a:xfrm>
            <a:off x="3580572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41144D-5490-485F-BEA3-A135C0E55FEC}"/>
              </a:ext>
            </a:extLst>
          </p:cNvPr>
          <p:cNvCxnSpPr/>
          <p:nvPr/>
        </p:nvCxnSpPr>
        <p:spPr bwMode="auto">
          <a:xfrm>
            <a:off x="5081010" y="6171664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02E15D5-8BF1-4FC0-9420-B63E5EBAC703}"/>
              </a:ext>
            </a:extLst>
          </p:cNvPr>
          <p:cNvSpPr txBox="1"/>
          <p:nvPr/>
        </p:nvSpPr>
        <p:spPr>
          <a:xfrm>
            <a:off x="51824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110145D-7E6D-4E8A-B4A9-6E8C3F064422}"/>
              </a:ext>
            </a:extLst>
          </p:cNvPr>
          <p:cNvCxnSpPr/>
          <p:nvPr/>
        </p:nvCxnSpPr>
        <p:spPr bwMode="auto">
          <a:xfrm>
            <a:off x="6584708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39A7E89-1D8C-49D5-9F17-337DB247C161}"/>
              </a:ext>
            </a:extLst>
          </p:cNvPr>
          <p:cNvSpPr txBox="1"/>
          <p:nvPr/>
        </p:nvSpPr>
        <p:spPr>
          <a:xfrm>
            <a:off x="6688761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C3A68-04AE-4DAF-8E26-EE0BB53FF689}"/>
              </a:ext>
            </a:extLst>
          </p:cNvPr>
          <p:cNvSpPr/>
          <p:nvPr/>
        </p:nvSpPr>
        <p:spPr bwMode="auto">
          <a:xfrm>
            <a:off x="4164025" y="571192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CTS-to-self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9F57AF-0A79-459F-99F3-B974B742DCE0}"/>
              </a:ext>
            </a:extLst>
          </p:cNvPr>
          <p:cNvCxnSpPr/>
          <p:nvPr/>
        </p:nvCxnSpPr>
        <p:spPr bwMode="auto">
          <a:xfrm>
            <a:off x="8108708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91BABF9-3287-485C-9800-4155193DB11F}"/>
              </a:ext>
            </a:extLst>
          </p:cNvPr>
          <p:cNvSpPr/>
          <p:nvPr/>
        </p:nvSpPr>
        <p:spPr bwMode="auto">
          <a:xfrm>
            <a:off x="2683329" y="5145777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Poll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B2D520-0C62-4A96-A7CA-A5B8229C0242}"/>
              </a:ext>
            </a:extLst>
          </p:cNvPr>
          <p:cNvSpPr txBox="1"/>
          <p:nvPr/>
        </p:nvSpPr>
        <p:spPr>
          <a:xfrm>
            <a:off x="8189199" y="6151672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146023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Measurement without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667993" cy="2770847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the sensing receiver, and the sensing responder is the sensing transmitter.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trigger frame sounding phase defined in Clause 7.1.4.2.3 of SFD is shown in the figure below as an example.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</a:rPr>
              <a:t>The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</a:rPr>
              <a:t>sensing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initiator receives NDP and estimates CSI.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Measurement feedback not needed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higher efficiency and less complexity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 over-the-air overhead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maintain wider bandwidth for higher sensing resolution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Finer quantization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no degradation of CSI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Easy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to control the quality and fidelity of CSI estimated from the same receiver implementation.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BB1C1-25EE-4986-AB63-5C1FFEC638AD}"/>
              </a:ext>
            </a:extLst>
          </p:cNvPr>
          <p:cNvSpPr txBox="1"/>
          <p:nvPr/>
        </p:nvSpPr>
        <p:spPr>
          <a:xfrm>
            <a:off x="3435178" y="5103168"/>
            <a:ext cx="914400" cy="914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endParaRPr lang="en-US" sz="2200" dirty="0" err="1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F96C0-CCE2-4729-8024-AB4796AACE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032" y="5456133"/>
            <a:ext cx="8603673" cy="139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9F0E4C-05C4-436A-A2A3-593FEB089FAB}"/>
              </a:ext>
            </a:extLst>
          </p:cNvPr>
          <p:cNvCxnSpPr/>
          <p:nvPr/>
        </p:nvCxnSpPr>
        <p:spPr bwMode="auto">
          <a:xfrm>
            <a:off x="1330032" y="6052544"/>
            <a:ext cx="865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EFD2757-DFCB-49D2-AC1D-A13D86ACB4AC}"/>
              </a:ext>
            </a:extLst>
          </p:cNvPr>
          <p:cNvSpPr/>
          <p:nvPr/>
        </p:nvSpPr>
        <p:spPr bwMode="auto">
          <a:xfrm>
            <a:off x="5636215" y="5137046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Trigger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B08A73-AD67-4743-B9BE-D43F1EC6E20B}"/>
              </a:ext>
            </a:extLst>
          </p:cNvPr>
          <p:cNvSpPr txBox="1"/>
          <p:nvPr/>
        </p:nvSpPr>
        <p:spPr>
          <a:xfrm>
            <a:off x="1295400" y="5235355"/>
            <a:ext cx="8982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(initiator)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75081F-F513-4D11-8DB0-5A217CC49346}"/>
              </a:ext>
            </a:extLst>
          </p:cNvPr>
          <p:cNvSpPr txBox="1"/>
          <p:nvPr/>
        </p:nvSpPr>
        <p:spPr>
          <a:xfrm>
            <a:off x="1295400" y="5831110"/>
            <a:ext cx="11594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(responder)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A0F8DC3-B3B4-4F7B-A238-90306EE84D9C}"/>
              </a:ext>
            </a:extLst>
          </p:cNvPr>
          <p:cNvSpPr/>
          <p:nvPr/>
        </p:nvSpPr>
        <p:spPr bwMode="auto">
          <a:xfrm>
            <a:off x="4169021" y="571276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CTS-to-self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80097A-6BE5-4483-B71E-D457831DFEAB}"/>
              </a:ext>
            </a:extLst>
          </p:cNvPr>
          <p:cNvSpPr txBox="1"/>
          <p:nvPr/>
        </p:nvSpPr>
        <p:spPr>
          <a:xfrm>
            <a:off x="3657600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BCB004-B167-4988-B5A8-94F92F36279D}"/>
              </a:ext>
            </a:extLst>
          </p:cNvPr>
          <p:cNvSpPr/>
          <p:nvPr/>
        </p:nvSpPr>
        <p:spPr bwMode="auto">
          <a:xfrm>
            <a:off x="2663587" y="5137046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Po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ll Frame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6713BA6-8CB1-41D9-95C2-FB03D699239C}"/>
              </a:ext>
            </a:extLst>
          </p:cNvPr>
          <p:cNvCxnSpPr/>
          <p:nvPr/>
        </p:nvCxnSpPr>
        <p:spPr bwMode="auto">
          <a:xfrm>
            <a:off x="3580572" y="6169968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41144D-5490-485F-BEA3-A135C0E55FEC}"/>
              </a:ext>
            </a:extLst>
          </p:cNvPr>
          <p:cNvCxnSpPr/>
          <p:nvPr/>
        </p:nvCxnSpPr>
        <p:spPr bwMode="auto">
          <a:xfrm>
            <a:off x="5081010" y="617389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02E15D5-8BF1-4FC0-9420-B63E5EBAC703}"/>
              </a:ext>
            </a:extLst>
          </p:cNvPr>
          <p:cNvSpPr txBox="1"/>
          <p:nvPr/>
        </p:nvSpPr>
        <p:spPr>
          <a:xfrm>
            <a:off x="51824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47397D-1174-42E7-96E6-478569C3309E}"/>
              </a:ext>
            </a:extLst>
          </p:cNvPr>
          <p:cNvSpPr/>
          <p:nvPr/>
        </p:nvSpPr>
        <p:spPr bwMode="auto">
          <a:xfrm>
            <a:off x="7143757" y="571276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R2I NDP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AB46C9-00B2-46B6-8306-82FA423D95AD}"/>
              </a:ext>
            </a:extLst>
          </p:cNvPr>
          <p:cNvCxnSpPr/>
          <p:nvPr/>
        </p:nvCxnSpPr>
        <p:spPr bwMode="auto">
          <a:xfrm>
            <a:off x="6553200" y="6169968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04D1D8-4F01-4E76-AA4D-62FEBB073AD6}"/>
              </a:ext>
            </a:extLst>
          </p:cNvPr>
          <p:cNvSpPr txBox="1"/>
          <p:nvPr/>
        </p:nvSpPr>
        <p:spPr>
          <a:xfrm>
            <a:off x="66302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802558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by Proxy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667993" cy="4038601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Recently presented in DCN 1684 and DCN 1692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a client (i.e., a non-AP STA), which is neither the sensing transmitter nor the sensing receiver.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Requested by the sensing initiator, the AP </a:t>
            </a:r>
            <a:r>
              <a:rPr lang="en-GB" sz="1800" dirty="0"/>
              <a:t>obtains sensing measurements and reports them to the requesting client.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AP may serve as the sensing receiver to estimate CSI.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Reporting raw CSI to the requesting client leads to the tradeoff between CSI precision and overhead. 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389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Proposal: </a:t>
            </a:r>
            <a:r>
              <a:rPr lang="en-GB" dirty="0"/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Mandatory support: sensing measurement does not require measurement report</a:t>
            </a:r>
            <a:endParaRPr lang="en-GB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Optional support: sensing measurement requires measurement report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single mandatory mode for sensing measurement will lead to </a:t>
            </a:r>
            <a:r>
              <a:rPr lang="en-US" sz="1800" dirty="0"/>
              <a:t>simplified hardware design and hence lower the bar of implementation.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latin typeface="Times New Roman" panose="02020603050405020304" pitchFamily="18" charset="0"/>
              </a:rPr>
              <a:t>Shorten the time to market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latin typeface="Times New Roman" panose="02020603050405020304" pitchFamily="18" charset="0"/>
              </a:rPr>
              <a:t>Allow 11bf</a:t>
            </a:r>
            <a:r>
              <a:rPr lang="en-US" sz="1400" dirty="0"/>
              <a:t> </a:t>
            </a:r>
            <a:r>
              <a:rPr lang="en-US" sz="1600" b="1" dirty="0"/>
              <a:t>to progress more easily in WFA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/>
              <a:t>Facilitate the industry to adopt 11bf faster</a:t>
            </a:r>
            <a:endParaRPr lang="en-GB" sz="1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748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Do you agree with the following?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Support for sub-7 GHz sensing measurement which does not require measurement report is </a:t>
            </a:r>
            <a:r>
              <a:rPr lang="en-US" sz="1600" b="1" u="sng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mandatory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Support for sub-7 GHz sensing measurement which requires measurement report is </a:t>
            </a:r>
            <a:r>
              <a:rPr lang="en-US" sz="1600" b="1" u="sng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optional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lvl="1" indent="0"/>
            <a:endParaRPr lang="en-US" sz="1600" b="1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651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734</Words>
  <Application>Microsoft Office PowerPoint</Application>
  <PresentationFormat>Widescreen</PresentationFormat>
  <Paragraphs>113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Office Theme</vt:lpstr>
      <vt:lpstr>Custom Design</vt:lpstr>
      <vt:lpstr>Document</vt:lpstr>
      <vt:lpstr>Support for Sensing Measurement Instances</vt:lpstr>
      <vt:lpstr>Background</vt:lpstr>
      <vt:lpstr>Sensing Measurement Requiring Feedback</vt:lpstr>
      <vt:lpstr>Sensing Measurement without Feedback</vt:lpstr>
      <vt:lpstr>Sensing by Proxy</vt:lpstr>
      <vt:lpstr>Summary</vt:lpstr>
      <vt:lpstr>SP</vt:lpstr>
    </vt:vector>
  </TitlesOfParts>
  <Company>NXP Semiconductors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Sensing Transmitters</dc:title>
  <dc:creator>Dong Wei</dc:creator>
  <cp:lastModifiedBy>Dong Wei</cp:lastModifiedBy>
  <cp:revision>345</cp:revision>
  <cp:lastPrinted>1601-01-01T00:00:00Z</cp:lastPrinted>
  <dcterms:created xsi:type="dcterms:W3CDTF">2021-08-26T21:34:44Z</dcterms:created>
  <dcterms:modified xsi:type="dcterms:W3CDTF">2021-11-12T14:11:15Z</dcterms:modified>
</cp:coreProperties>
</file>