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48" d="100"/>
          <a:sy n="148" d="100"/>
        </p:scale>
        <p:origin x="126" y="24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802.11-21/1767r0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2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379-03-00bh-proposed-text-for-id-query-action-frame.doc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720-01-00bh-irm-advantages-and-use-cases.docx" TargetMode="External"/><Relationship Id="rId5" Type="http://schemas.openxmlformats.org/officeDocument/2006/relationships/hyperlink" Target="https://mentor.ieee.org/802.11/dcn/21/11-21-1673-06-00bh-proposed-text-for-irma.docx" TargetMode="External"/><Relationship Id="rId4" Type="http://schemas.openxmlformats.org/officeDocument/2006/relationships/hyperlink" Target="https://mentor.ieee.org/802.11/dcn/21/11-21-1585-08-00bh-identifiable-random-mac-address.pptx" TargetMode="External"/><Relationship Id="rId9" Type="http://schemas.openxmlformats.org/officeDocument/2006/relationships/hyperlink" Target="https://mentor.ieee.org/802.11/dcn/21/11-21-1730-00-00bh-comparison-metrics-for-client-identifier-proposal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18-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TGbh-agenda-2021-November-4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4 November 2021</a:t>
            </a:r>
            <a:endParaRPr lang="en-GB" sz="3600" dirty="0"/>
          </a:p>
        </p:txBody>
      </p:sp>
      <p:sp>
        <p:nvSpPr>
          <p:cNvPr id="4098" name="Rectangle 2"/>
          <p:cNvSpPr>
            <a:spLocks noGrp="1" noChangeArrowheads="1"/>
          </p:cNvSpPr>
          <p:nvPr>
            <p:ph idx="1"/>
          </p:nvPr>
        </p:nvSpPr>
        <p:spPr>
          <a:xfrm>
            <a:off x="533400" y="1751014"/>
            <a:ext cx="11048999" cy="4724400"/>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Backup slides)</a:t>
            </a:r>
          </a:p>
          <a:p>
            <a:pPr marL="457200" indent="-457200">
              <a:lnSpc>
                <a:spcPct val="90000"/>
              </a:lnSpc>
              <a:spcBef>
                <a:spcPts val="300"/>
              </a:spcBef>
              <a:spcAft>
                <a:spcPts val="600"/>
              </a:spcAft>
              <a:buFont typeface="Arial" panose="020B0604020202020204" pitchFamily="34" charset="0"/>
              <a:buChar char="•"/>
              <a:defRPr/>
            </a:pPr>
            <a:r>
              <a:rPr lang="en-US" sz="3200" dirty="0"/>
              <a:t>Response to WBA liaison (contribution needed)</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 updates/status: </a:t>
            </a:r>
            <a:r>
              <a:rPr lang="en-US" sz="3200" dirty="0">
                <a:hlinkClick r:id="rId3"/>
              </a:rPr>
              <a:t>11-21/0332r20</a:t>
            </a:r>
            <a:r>
              <a:rPr lang="en-US" sz="3200" dirty="0"/>
              <a:t> </a:t>
            </a:r>
          </a:p>
          <a:p>
            <a:pPr marL="457200" indent="-457200">
              <a:lnSpc>
                <a:spcPct val="90000"/>
              </a:lnSpc>
              <a:spcBef>
                <a:spcPts val="300"/>
              </a:spcBef>
              <a:spcAft>
                <a:spcPts val="600"/>
              </a:spcAft>
              <a:buFont typeface="Arial" panose="020B0604020202020204" pitchFamily="34" charset="0"/>
              <a:buChar char="•"/>
              <a:defRPr/>
            </a:pPr>
            <a:r>
              <a:rPr lang="en-US" sz="3200" dirty="0"/>
              <a:t>Evaluation of proposed solutions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Nov Plenary (Wed, </a:t>
            </a:r>
            <a:r>
              <a:rPr lang="en-US" sz="3200" dirty="0" err="1"/>
              <a:t>Thur</a:t>
            </a:r>
            <a:r>
              <a:rPr lang="en-US" sz="3200" dirty="0"/>
              <a:t>, Fri)</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Non-AP STA identification</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altLang="en-US" sz="2800"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11-21/1083r0</a:t>
            </a:r>
            <a:r>
              <a:rPr lang="en-US" altLang="en-US" sz="20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11-21/1585r8</a:t>
            </a:r>
            <a:r>
              <a:rPr lang="en-US" altLang="en-US" sz="2000" dirty="0">
                <a:solidFill>
                  <a:schemeClr val="tx1"/>
                </a:solidFill>
              </a:rPr>
              <a:t>: Identifiable Random MAC address (reviewed Oct 21, </a:t>
            </a:r>
            <a:r>
              <a:rPr lang="en-US" altLang="en-US" sz="2000" u="sng" dirty="0">
                <a:solidFill>
                  <a:schemeClr val="tx1"/>
                </a:solidFill>
              </a:rPr>
              <a:t>updated</a:t>
            </a:r>
            <a:r>
              <a:rPr lang="en-US" altLang="en-US" sz="2000" dirty="0">
                <a:solidFill>
                  <a:schemeClr val="tx1"/>
                </a:solidFill>
              </a:rPr>
              <a:t>); </a:t>
            </a:r>
          </a:p>
          <a:p>
            <a:pPr marL="857250" lvl="1" indent="-457200">
              <a:lnSpc>
                <a:spcPct val="90000"/>
              </a:lnSpc>
              <a:spcBef>
                <a:spcPts val="0"/>
              </a:spcBef>
              <a:spcAft>
                <a:spcPts val="300"/>
              </a:spcAft>
              <a:buFont typeface="Arial" panose="020B0604020202020204" pitchFamily="34" charset="0"/>
              <a:buChar char="•"/>
              <a:defRPr/>
            </a:pPr>
            <a:r>
              <a:rPr lang="en-US" altLang="en-US" sz="2000" b="1" dirty="0">
                <a:solidFill>
                  <a:schemeClr val="tx1"/>
                </a:solidFill>
                <a:hlinkClick r:id="rId5"/>
              </a:rPr>
              <a:t>11-21/1673r6</a:t>
            </a:r>
            <a:r>
              <a:rPr lang="en-US" altLang="en-US" b="1" dirty="0">
                <a:solidFill>
                  <a:schemeClr val="tx1"/>
                </a:solidFill>
              </a:rPr>
              <a:t>: Proposed Text for IRMA (briefly reviewed Oct 21, </a:t>
            </a:r>
            <a:r>
              <a:rPr lang="en-US" altLang="en-US" b="1" u="sng" dirty="0">
                <a:solidFill>
                  <a:schemeClr val="tx1"/>
                </a:solidFill>
              </a:rPr>
              <a:t>updated</a:t>
            </a:r>
            <a:r>
              <a:rPr lang="en-US" altLang="en-US"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6"/>
              </a:rPr>
              <a:t>11-21/1720r1</a:t>
            </a:r>
            <a:r>
              <a:rPr lang="en-US" altLang="en-US" b="1" dirty="0">
                <a:solidFill>
                  <a:schemeClr val="tx1"/>
                </a:solidFill>
              </a:rPr>
              <a:t>: IRM advantages and use cases (</a:t>
            </a:r>
            <a:r>
              <a:rPr lang="en-US" altLang="en-US" b="1" u="sng" dirty="0">
                <a:solidFill>
                  <a:schemeClr val="tx1"/>
                </a:solidFill>
              </a:rPr>
              <a:t>not reviewed yet</a:t>
            </a:r>
            <a:r>
              <a:rPr lang="en-US" altLang="en-US" b="1" dirty="0">
                <a:solidFill>
                  <a:schemeClr val="tx1"/>
                </a:solidFill>
              </a:rPr>
              <a:t>)</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11-21/1378r0</a:t>
            </a:r>
            <a:r>
              <a:rPr lang="en-US" altLang="en-US" sz="2000" dirty="0">
                <a:solidFill>
                  <a:schemeClr val="tx1"/>
                </a:solidFill>
              </a:rPr>
              <a:t>: Client ID query concept (reviewed Aug 19);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8"/>
              </a:rPr>
              <a:t>11-21/1379r3</a:t>
            </a:r>
            <a:r>
              <a:rPr lang="en-US" altLang="en-US" b="1" dirty="0">
                <a:solidFill>
                  <a:schemeClr val="tx1"/>
                </a:solidFill>
              </a:rPr>
              <a:t>: Proposed text for ID Query Action frame (reviewed Oct 21)</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Issues tracking section 5 and 6 discussion/updates</a:t>
            </a: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Comparison of solutions: </a:t>
            </a:r>
            <a:r>
              <a:rPr lang="en-US" altLang="en-US" sz="2800" dirty="0">
                <a:solidFill>
                  <a:schemeClr val="tx1"/>
                </a:solidFill>
                <a:hlinkClick r:id="rId9"/>
              </a:rPr>
              <a:t>11-21/1730r0</a:t>
            </a:r>
            <a:r>
              <a:rPr lang="en-US" altLang="en-US" sz="2800" dirty="0">
                <a:solidFill>
                  <a:schemeClr val="tx1"/>
                </a:solidFill>
              </a:rPr>
              <a:t> </a:t>
            </a: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4 November,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11-21/0332r18</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4 November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5543</TotalTime>
  <Words>2318</Words>
  <Application>Microsoft Office PowerPoint</Application>
  <PresentationFormat>Widescreen</PresentationFormat>
  <Paragraphs>226</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TGbh-agenda-2021-November-4</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4 November 2021</vt:lpstr>
      <vt:lpstr>Non-AP STA identification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81</cp:revision>
  <cp:lastPrinted>1601-01-01T00:00:00Z</cp:lastPrinted>
  <dcterms:created xsi:type="dcterms:W3CDTF">2021-01-26T19:12:38Z</dcterms:created>
  <dcterms:modified xsi:type="dcterms:W3CDTF">2021-11-02T14:21:48Z</dcterms:modified>
</cp:coreProperties>
</file>