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9" r:id="rId15"/>
    <p:sldId id="280" r:id="rId16"/>
    <p:sldId id="2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7572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69793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 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2021-10-29</a:t>
            </a:r>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Doc. 11-21/1688r6</a:t>
            </a:r>
          </a:p>
          <a:p>
            <a:pPr marL="800100" lvl="1" indent="-342900" algn="just">
              <a:buFontTx/>
              <a:buChar char="-"/>
            </a:pPr>
            <a:r>
              <a:rPr lang="en-GB" altLang="en-US" dirty="0"/>
              <a:t>Doc. 11-21/1640r4</a:t>
            </a:r>
          </a:p>
          <a:p>
            <a:pPr marL="800100" lvl="1" indent="-342900" algn="just">
              <a:buFontTx/>
              <a:buChar char="-"/>
            </a:pPr>
            <a:r>
              <a:rPr lang="en-GB" altLang="en-US" dirty="0"/>
              <a:t>Draft 0.7 review </a:t>
            </a:r>
          </a:p>
          <a:p>
            <a:pPr marL="800100" lvl="1" indent="-342900" algn="just">
              <a:buFontTx/>
              <a:buChar char="-"/>
            </a:pPr>
            <a:r>
              <a:rPr lang="en-GB" altLang="en-US" dirty="0"/>
              <a:t>MOTION for Draft 0.7 </a:t>
            </a:r>
          </a:p>
          <a:p>
            <a:pPr marL="800100" lvl="1" indent="-342900" algn="just">
              <a:buFontTx/>
              <a:buChar char="-"/>
            </a:pPr>
            <a:r>
              <a:rPr lang="en-GB" altLang="en-US" dirty="0"/>
              <a:t>Nov. plenary schedule </a:t>
            </a:r>
          </a:p>
          <a:p>
            <a:pPr marL="1200150" lvl="2" indent="-342900" algn="just">
              <a:buFontTx/>
              <a:buChar char="-"/>
            </a:pPr>
            <a:r>
              <a:rPr lang="en-GB" altLang="en-US" dirty="0"/>
              <a:t>Remove Wed., 10 Nov. AM1 session from doc. 11-21/1603r0</a:t>
            </a:r>
          </a:p>
          <a:p>
            <a:pPr marL="1200150" lvl="2" indent="-342900" algn="just">
              <a:buFontTx/>
              <a:buChar char="-"/>
            </a:pPr>
            <a:r>
              <a:rPr lang="en-GB" altLang="en-US" dirty="0"/>
              <a:t>Add session on Mon., 15 Nov. at AM1 session to doc. 11-21/1603</a:t>
            </a:r>
          </a:p>
          <a:p>
            <a:pPr marL="1200150" lvl="2" indent="-342900" algn="just">
              <a:buFontTx/>
              <a:buChar char="-"/>
            </a:pPr>
            <a:r>
              <a:rPr lang="en-GB" altLang="en-US" dirty="0"/>
              <a:t>Add telecon session on Mon., 15 Nov. at AM1 to Telecon schedule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12442"/>
            <a:ext cx="10361084" cy="582017"/>
          </a:xfrm>
        </p:spPr>
        <p:txBody>
          <a:bodyPr/>
          <a:lstStyle/>
          <a:p>
            <a:r>
              <a:rPr lang="en-US" altLang="en-US" dirty="0">
                <a:solidFill>
                  <a:schemeClr val="tx2"/>
                </a:solidFill>
              </a:rPr>
              <a:t>Straw Poll</a:t>
            </a:r>
          </a:p>
        </p:txBody>
      </p:sp>
      <p:sp>
        <p:nvSpPr>
          <p:cNvPr id="3" name="Content Placeholder 2"/>
          <p:cNvSpPr>
            <a:spLocks noGrp="1"/>
          </p:cNvSpPr>
          <p:nvPr>
            <p:ph idx="1"/>
          </p:nvPr>
        </p:nvSpPr>
        <p:spPr>
          <a:xfrm>
            <a:off x="914401" y="1155898"/>
            <a:ext cx="10726215" cy="4546203"/>
          </a:xfrm>
        </p:spPr>
        <p:txBody>
          <a:bodyPr numCol="1"/>
          <a:lstStyle/>
          <a:p>
            <a:pPr algn="just"/>
            <a:r>
              <a:rPr lang="en-GB" altLang="en-US" dirty="0"/>
              <a:t>Do you believe that additional intelligence in the OFE should be used to detect the used radio frequency for LC up/</a:t>
            </a:r>
            <a:r>
              <a:rPr lang="en-GB" altLang="en-US" dirty="0" err="1"/>
              <a:t>downconversion</a:t>
            </a:r>
            <a:r>
              <a:rPr lang="en-GB" altLang="en-US" dirty="0"/>
              <a:t> with RF?</a:t>
            </a:r>
          </a:p>
          <a:p>
            <a:pPr algn="just"/>
            <a:endParaRPr lang="en-GB" altLang="en-US" dirty="0"/>
          </a:p>
          <a:p>
            <a:pPr algn="just"/>
            <a:r>
              <a:rPr lang="en-GB" altLang="en-US" dirty="0"/>
              <a:t>Result (Y/N/A)		1 / 4 / 1</a:t>
            </a:r>
          </a:p>
          <a:p>
            <a:pPr algn="just"/>
            <a:endParaRPr lang="en-GB" altLang="en-US" dirty="0"/>
          </a:p>
          <a:p>
            <a:pPr algn="just"/>
            <a:r>
              <a:rPr lang="en-GB" altLang="en-US" dirty="0"/>
              <a:t>Do you agree with the proposed mapping schemes in doc. 11-21/1688r6?</a:t>
            </a:r>
          </a:p>
          <a:p>
            <a:pPr algn="just"/>
            <a:endParaRPr lang="en-GB" altLang="en-US" dirty="0"/>
          </a:p>
          <a:p>
            <a:pPr algn="just"/>
            <a:r>
              <a:rPr lang="en-GB" altLang="en-US" dirty="0"/>
              <a:t>Result (Y/N/A)		4 / 0 / 2	</a:t>
            </a:r>
          </a:p>
          <a:p>
            <a:pPr algn="just"/>
            <a:endParaRPr lang="en-GB" altLang="en-US" dirty="0"/>
          </a:p>
          <a:p>
            <a:pPr algn="just"/>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246710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12442"/>
            <a:ext cx="10361084" cy="582017"/>
          </a:xfrm>
        </p:spPr>
        <p:txBody>
          <a:bodyPr/>
          <a:lstStyle/>
          <a:p>
            <a:r>
              <a:rPr lang="en-US" altLang="en-US" dirty="0">
                <a:solidFill>
                  <a:schemeClr val="tx2"/>
                </a:solidFill>
              </a:rPr>
              <a:t>MOTION</a:t>
            </a:r>
          </a:p>
        </p:txBody>
      </p:sp>
      <p:sp>
        <p:nvSpPr>
          <p:cNvPr id="3" name="Content Placeholder 2"/>
          <p:cNvSpPr>
            <a:spLocks noGrp="1"/>
          </p:cNvSpPr>
          <p:nvPr>
            <p:ph idx="1"/>
          </p:nvPr>
        </p:nvSpPr>
        <p:spPr>
          <a:xfrm>
            <a:off x="914401" y="1155898"/>
            <a:ext cx="10726215" cy="4546203"/>
          </a:xfrm>
        </p:spPr>
        <p:txBody>
          <a:bodyPr numCol="1"/>
          <a:lstStyle/>
          <a:p>
            <a:pPr algn="just"/>
            <a:r>
              <a:rPr lang="en-GB" altLang="en-US" dirty="0"/>
              <a:t>•	Having approved comment resolutions for all of the comments received from </a:t>
            </a:r>
            <a:r>
              <a:rPr lang="en-GB" altLang="en-US" dirty="0" err="1"/>
              <a:t>TGbb</a:t>
            </a:r>
            <a:r>
              <a:rPr lang="en-GB" altLang="en-US" dirty="0"/>
              <a:t> comment collection on </a:t>
            </a:r>
            <a:r>
              <a:rPr lang="en-GB" altLang="en-US" dirty="0" err="1"/>
              <a:t>TGbb</a:t>
            </a:r>
            <a:r>
              <a:rPr lang="en-GB" altLang="en-US" dirty="0"/>
              <a:t> Draft 0.6 as contained in documents </a:t>
            </a:r>
          </a:p>
          <a:p>
            <a:pPr lvl="1" algn="just">
              <a:buFont typeface="Arial" panose="020B0604020202020204" pitchFamily="34" charset="0"/>
              <a:buChar char="•"/>
            </a:pPr>
            <a:r>
              <a:rPr lang="en-GB" altLang="en-US" dirty="0"/>
              <a:t>11-21/1662r4, 11-21/1640r4, </a:t>
            </a:r>
          </a:p>
          <a:p>
            <a:pPr lvl="1" algn="just">
              <a:buFont typeface="Arial" panose="020B0604020202020204" pitchFamily="34" charset="0"/>
              <a:buChar char="•"/>
            </a:pPr>
            <a:r>
              <a:rPr lang="en-GB" altLang="en-US" dirty="0"/>
              <a:t>11-21/1688r7, and</a:t>
            </a:r>
          </a:p>
          <a:p>
            <a:pPr lvl="1" algn="just">
              <a:buFont typeface="Arial" panose="020B0604020202020204" pitchFamily="34" charset="0"/>
              <a:buChar char="•"/>
            </a:pPr>
            <a:r>
              <a:rPr lang="en-GB" altLang="en-US" dirty="0"/>
              <a:t>11-21/1708r1 </a:t>
            </a:r>
          </a:p>
          <a:p>
            <a:pPr algn="just"/>
            <a:r>
              <a:rPr lang="en-GB" altLang="en-US" dirty="0"/>
              <a:t>	Instruct the editor to prepare Draft 0.7 incorporating these resolutions and upload the draft on the IEEE 802.11 Members Area.</a:t>
            </a:r>
          </a:p>
          <a:p>
            <a:pPr algn="just"/>
            <a:endParaRPr lang="en-GB" altLang="en-US" dirty="0"/>
          </a:p>
          <a:p>
            <a:pPr algn="just"/>
            <a:r>
              <a:rPr lang="en-GB" altLang="en-US" dirty="0"/>
              <a:t>Moved:		Tuncer Baykas</a:t>
            </a:r>
          </a:p>
          <a:p>
            <a:pPr algn="just"/>
            <a:r>
              <a:rPr lang="en-GB" altLang="en-US" dirty="0"/>
              <a:t>Seconded:		Matthias Wendt</a:t>
            </a:r>
          </a:p>
          <a:p>
            <a:pPr algn="just"/>
            <a:endParaRPr lang="en-GB" altLang="en-US" dirty="0"/>
          </a:p>
          <a:p>
            <a:pPr algn="just"/>
            <a:r>
              <a:rPr lang="en-GB" altLang="en-US" dirty="0"/>
              <a:t>Result (Y/N/A)		unanimous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193650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 November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1849</Words>
  <Application>Microsoft Office PowerPoint</Application>
  <PresentationFormat>Widescreen</PresentationFormat>
  <Paragraphs>230</Paragraphs>
  <Slides>16</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1 November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Straw Poll</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63</cp:revision>
  <cp:lastPrinted>1601-01-01T00:00:00Z</cp:lastPrinted>
  <dcterms:created xsi:type="dcterms:W3CDTF">2019-08-08T09:50:31Z</dcterms:created>
  <dcterms:modified xsi:type="dcterms:W3CDTF">2021-11-01T17:33:21Z</dcterms:modified>
</cp:coreProperties>
</file>