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9" r:id="rId15"/>
    <p:sldId id="278"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8" d="100"/>
          <a:sy n="88" d="100"/>
        </p:scale>
        <p:origin x="110"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75721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802.11-21/1755r0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 November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2021-10-29</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Doc. 11-21/1688r6</a:t>
            </a:r>
          </a:p>
          <a:p>
            <a:pPr marL="800100" lvl="1" indent="-342900" algn="just">
              <a:buFontTx/>
              <a:buChar char="-"/>
            </a:pPr>
            <a:r>
              <a:rPr lang="en-GB" altLang="en-US" dirty="0"/>
              <a:t>Draft 0.7 review </a:t>
            </a:r>
          </a:p>
          <a:p>
            <a:pPr marL="800100" lvl="1" indent="-342900" algn="just">
              <a:buFontTx/>
              <a:buChar char="-"/>
            </a:pPr>
            <a:r>
              <a:rPr lang="en-GB" altLang="en-US" dirty="0"/>
              <a:t>MOTION </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MOTION</a:t>
            </a:r>
          </a:p>
        </p:txBody>
      </p:sp>
      <p:sp>
        <p:nvSpPr>
          <p:cNvPr id="3" name="Content Placeholder 2"/>
          <p:cNvSpPr>
            <a:spLocks noGrp="1"/>
          </p:cNvSpPr>
          <p:nvPr>
            <p:ph idx="1"/>
          </p:nvPr>
        </p:nvSpPr>
        <p:spPr>
          <a:xfrm>
            <a:off x="914400" y="1267818"/>
            <a:ext cx="10726215" cy="4546203"/>
          </a:xfrm>
        </p:spPr>
        <p:txBody>
          <a:bodyPr numCol="1"/>
          <a:lstStyle/>
          <a:p>
            <a:pPr algn="just"/>
            <a:r>
              <a:rPr lang="en-GB" altLang="en-US" dirty="0"/>
              <a:t>•	Having approved comment resolutions for all of the comments received from </a:t>
            </a:r>
            <a:r>
              <a:rPr lang="en-GB" altLang="en-US" dirty="0" err="1"/>
              <a:t>TGbb</a:t>
            </a:r>
            <a:r>
              <a:rPr lang="en-GB" altLang="en-US" dirty="0"/>
              <a:t> comment collection on </a:t>
            </a:r>
            <a:r>
              <a:rPr lang="en-GB" altLang="en-US" dirty="0" err="1"/>
              <a:t>TGbb</a:t>
            </a:r>
            <a:r>
              <a:rPr lang="en-GB" altLang="en-US" dirty="0"/>
              <a:t> Draft 0.6 as contained in documents </a:t>
            </a:r>
          </a:p>
          <a:p>
            <a:pPr lvl="1" algn="just">
              <a:buFont typeface="Arial" panose="020B0604020202020204" pitchFamily="34" charset="0"/>
              <a:buChar char="•"/>
            </a:pPr>
            <a:r>
              <a:rPr lang="en-GB" altLang="en-US" dirty="0"/>
              <a:t>11-21/1662r3, 11-21/1640r4, </a:t>
            </a:r>
          </a:p>
          <a:p>
            <a:pPr lvl="1" algn="just">
              <a:buFont typeface="Arial" panose="020B0604020202020204" pitchFamily="34" charset="0"/>
              <a:buChar char="•"/>
            </a:pPr>
            <a:r>
              <a:rPr lang="en-GB" altLang="en-US" dirty="0"/>
              <a:t>11-21/1688r6, </a:t>
            </a:r>
          </a:p>
          <a:p>
            <a:pPr lvl="1" algn="just">
              <a:buFont typeface="Arial" panose="020B0604020202020204" pitchFamily="34" charset="0"/>
              <a:buChar char="•"/>
            </a:pPr>
            <a:r>
              <a:rPr lang="en-GB" altLang="en-US" dirty="0"/>
              <a:t>11-21/1691r1, and </a:t>
            </a:r>
          </a:p>
          <a:p>
            <a:pPr lvl="1" algn="just">
              <a:buFont typeface="Arial" panose="020B0604020202020204" pitchFamily="34" charset="0"/>
              <a:buChar char="•"/>
            </a:pPr>
            <a:r>
              <a:rPr lang="en-GB" altLang="en-US" dirty="0"/>
              <a:t>11-21/1708r1 </a:t>
            </a:r>
          </a:p>
          <a:p>
            <a:pPr algn="just"/>
            <a:r>
              <a:rPr lang="en-GB" altLang="en-US" dirty="0"/>
              <a:t>	Instruct the editor to prepare Draft 0.7 incorporating these resolutions.</a:t>
            </a:r>
          </a:p>
          <a:p>
            <a:pPr algn="just"/>
            <a:endParaRPr lang="en-GB" altLang="en-US" dirty="0"/>
          </a:p>
          <a:p>
            <a:pPr algn="just"/>
            <a:r>
              <a:rPr lang="en-GB" altLang="en-US" dirty="0"/>
              <a:t>Moved:		</a:t>
            </a:r>
          </a:p>
          <a:p>
            <a:pPr algn="just"/>
            <a:r>
              <a:rPr lang="en-GB" altLang="en-US" dirty="0"/>
              <a:t>Seconded:		</a:t>
            </a:r>
          </a:p>
          <a:p>
            <a:pPr algn="just"/>
            <a:endParaRPr lang="en-GB" altLang="en-US" dirty="0"/>
          </a:p>
          <a:p>
            <a:pPr algn="just"/>
            <a:r>
              <a:rPr lang="en-GB" altLang="en-US" dirty="0"/>
              <a:t>Result (Y/N/A)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46710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 November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1692</Words>
  <Application>Microsoft Office PowerPoint</Application>
  <PresentationFormat>Widescreen</PresentationFormat>
  <Paragraphs>212</Paragraphs>
  <Slides>15</Slides>
  <Notes>15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Monotype Sorts</vt:lpstr>
      <vt:lpstr>Times New Roman</vt:lpstr>
      <vt:lpstr>Office Theme</vt:lpstr>
      <vt:lpstr>Document</vt:lpstr>
      <vt:lpstr>Light Communications Task Group (TGbb)  1 November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60</cp:revision>
  <cp:lastPrinted>1601-01-01T00:00:00Z</cp:lastPrinted>
  <dcterms:created xsi:type="dcterms:W3CDTF">2019-08-08T09:50:31Z</dcterms:created>
  <dcterms:modified xsi:type="dcterms:W3CDTF">2021-11-01T15:00:52Z</dcterms:modified>
</cp:coreProperties>
</file>