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362" r:id="rId3"/>
    <p:sldId id="386" r:id="rId4"/>
    <p:sldId id="387" r:id="rId5"/>
    <p:sldId id="391" r:id="rId6"/>
    <p:sldId id="392" r:id="rId7"/>
    <p:sldId id="382" r:id="rId8"/>
    <p:sldId id="355" r:id="rId9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112" d="100"/>
          <a:sy n="112" d="100"/>
        </p:scale>
        <p:origin x="107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976" y="4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6D3552CA-D693-4CA5-AE99-37F6E81244E2}"/>
    <pc:docChg chg="undo custSel addSld modSld modMainMaster">
      <pc:chgData name="김 용호" userId="ca7f1c2ee546dcc2" providerId="LiveId" clId="{6D3552CA-D693-4CA5-AE99-37F6E81244E2}" dt="2021-11-25T05:36:55.499" v="144" actId="20577"/>
      <pc:docMkLst>
        <pc:docMk/>
      </pc:docMkLst>
      <pc:sldChg chg="modSp mod">
        <pc:chgData name="김 용호" userId="ca7f1c2ee546dcc2" providerId="LiveId" clId="{6D3552CA-D693-4CA5-AE99-37F6E81244E2}" dt="2021-11-25T05:36:55.499" v="144" actId="20577"/>
        <pc:sldMkLst>
          <pc:docMk/>
          <pc:sldMk cId="2501565848" sldId="269"/>
        </pc:sldMkLst>
        <pc:spChg chg="mod">
          <ac:chgData name="김 용호" userId="ca7f1c2ee546dcc2" providerId="LiveId" clId="{6D3552CA-D693-4CA5-AE99-37F6E81244E2}" dt="2021-11-25T05:36:55.499" v="144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addSp modSp new mod">
        <pc:chgData name="김 용호" userId="ca7f1c2ee546dcc2" providerId="LiveId" clId="{6D3552CA-D693-4CA5-AE99-37F6E81244E2}" dt="2021-11-21T03:28:07.946" v="143" actId="20577"/>
        <pc:sldMkLst>
          <pc:docMk/>
          <pc:sldMk cId="1937678052" sldId="392"/>
        </pc:sldMkLst>
        <pc:spChg chg="mod">
          <ac:chgData name="김 용호" userId="ca7f1c2ee546dcc2" providerId="LiveId" clId="{6D3552CA-D693-4CA5-AE99-37F6E81244E2}" dt="2021-11-21T03:26:45.514" v="23" actId="20577"/>
          <ac:spMkLst>
            <pc:docMk/>
            <pc:sldMk cId="1937678052" sldId="392"/>
            <ac:spMk id="2" creationId="{5B273988-8AE3-419E-A7C9-76C5E7A08643}"/>
          </ac:spMkLst>
        </pc:spChg>
        <pc:spChg chg="mod">
          <ac:chgData name="김 용호" userId="ca7f1c2ee546dcc2" providerId="LiveId" clId="{6D3552CA-D693-4CA5-AE99-37F6E81244E2}" dt="2021-11-21T03:28:07.946" v="143" actId="20577"/>
          <ac:spMkLst>
            <pc:docMk/>
            <pc:sldMk cId="1937678052" sldId="392"/>
            <ac:spMk id="3" creationId="{EC8435AA-5FF2-4DF7-8723-ECA317833679}"/>
          </ac:spMkLst>
        </pc:spChg>
        <pc:picChg chg="add mod">
          <ac:chgData name="김 용호" userId="ca7f1c2ee546dcc2" providerId="LiveId" clId="{6D3552CA-D693-4CA5-AE99-37F6E81244E2}" dt="2021-11-21T03:26:58.274" v="41" actId="1035"/>
          <ac:picMkLst>
            <pc:docMk/>
            <pc:sldMk cId="1937678052" sldId="392"/>
            <ac:picMk id="5" creationId="{BD6ECD8A-C72E-439F-9611-4798E77E84F0}"/>
          </ac:picMkLst>
        </pc:picChg>
      </pc:sldChg>
      <pc:sldMasterChg chg="modSp mod">
        <pc:chgData name="김 용호" userId="ca7f1c2ee546dcc2" providerId="LiveId" clId="{6D3552CA-D693-4CA5-AE99-37F6E81244E2}" dt="2021-11-21T02:15:00.735" v="4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6D3552CA-D693-4CA5-AE99-37F6E81244E2}" dt="2021-11-21T02:15:00.735" v="4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6D3552CA-D693-4CA5-AE99-37F6E81244E2}" dt="2021-11-21T02:14:56.358" v="2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Sunghyun</a:t>
            </a:r>
            <a:r>
              <a:rPr lang="en-GB" dirty="0"/>
              <a:t> Hwang, ETRI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1748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Reverse Direction in Triggered TXOP Sharing</a:t>
            </a:r>
            <a:endParaRPr lang="en-GB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2021-11-29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408874"/>
              </p:ext>
            </p:extLst>
          </p:nvPr>
        </p:nvGraphicFramePr>
        <p:xfrm>
          <a:off x="703263" y="2994025"/>
          <a:ext cx="7577137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13470" imgH="2883670" progId="Word.Document.8">
                  <p:embed/>
                </p:oleObj>
              </mc:Choice>
              <mc:Fallback>
                <p:oleObj name="Document" r:id="rId3" imgW="8213470" imgH="2883670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94025"/>
                        <a:ext cx="7577137" cy="2652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/>
              <a:t>Triggered TXOP sharing procedure is defined in the Draft 1.2 [1].</a:t>
            </a:r>
          </a:p>
          <a:p>
            <a:r>
              <a:rPr lang="en-US" altLang="ko-KR" dirty="0"/>
              <a:t>Within an established TXOP, two communicating nodes can efficiently perform bidirectional communication utilizing the reverse direction scheme defined in the base spec. </a:t>
            </a:r>
          </a:p>
          <a:p>
            <a:r>
              <a:rPr lang="en-US" altLang="ko-KR" dirty="0"/>
              <a:t>Reverse direction can be applied to the triggered TXOP sharing procedure. </a:t>
            </a:r>
          </a:p>
          <a:p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In this contribution, reverse direction scheme in the triggered TXO sharing is discussed.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Reverse Direction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Reverse direction initiator (TXOP holder) can share its TXOP with a PPDU recipient (reverse direction responder). </a:t>
            </a:r>
          </a:p>
          <a:p>
            <a:pPr lvl="1"/>
            <a:r>
              <a:rPr lang="en-US" altLang="ko-KR" sz="1400" dirty="0"/>
              <a:t>RDG/ </a:t>
            </a:r>
            <a:r>
              <a:rPr lang="en-US" altLang="ko-KR" sz="1400" dirty="0" err="1"/>
              <a:t>MorePPDU</a:t>
            </a:r>
            <a:endParaRPr lang="en-US" altLang="ko-KR" sz="1400" dirty="0"/>
          </a:p>
          <a:p>
            <a:pPr lvl="2"/>
            <a:r>
              <a:rPr lang="en-US" altLang="ko-KR" sz="1200" dirty="0"/>
              <a:t>RD initiator uses this bit as RDG: indicates whether reverse direction is granted or not</a:t>
            </a:r>
          </a:p>
          <a:p>
            <a:pPr lvl="2"/>
            <a:r>
              <a:rPr lang="en-US" altLang="ko-KR" sz="1200" dirty="0"/>
              <a:t>RD responder uses this bit as </a:t>
            </a:r>
            <a:r>
              <a:rPr lang="en-US" altLang="ko-KR" sz="1200" dirty="0" err="1"/>
              <a:t>MorePPDU</a:t>
            </a:r>
            <a:r>
              <a:rPr lang="en-US" altLang="ko-KR" sz="1200" dirty="0"/>
              <a:t>: indicates whether there is a PPDU to transmit in reverse direction</a:t>
            </a:r>
          </a:p>
          <a:p>
            <a:pPr lvl="1"/>
            <a:r>
              <a:rPr lang="en-US" altLang="ko-KR" sz="1400" dirty="0"/>
              <a:t>AC constraint can indicate whether same AC or any AC is allowed in the reverse direction transmission  </a:t>
            </a:r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72CF3E5-0E77-40C8-8CCC-FBC1E4A4A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" y="4077072"/>
            <a:ext cx="9144000" cy="186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RD in sharing mode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TXOP holder of the shared TXOP can be STA2.</a:t>
            </a:r>
          </a:p>
          <a:p>
            <a:pPr lvl="1"/>
            <a:r>
              <a:rPr lang="en-US" altLang="ko-KR" sz="1800" dirty="0"/>
              <a:t>STA2 can be a RD initiator and AP can be a RD responder.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64E827A-58AE-492C-A46A-BCAC4C44A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0968"/>
            <a:ext cx="9144000" cy="225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RD in sharing mode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TXOP holder of the shared TXOP can be STA2.</a:t>
            </a:r>
          </a:p>
          <a:p>
            <a:pPr lvl="1"/>
            <a:r>
              <a:rPr lang="en-US" altLang="ko-KR" sz="1800" dirty="0"/>
              <a:t>STA2 can be a RD initiator and STA3(P2P recipient) can be a RD responder.</a:t>
            </a:r>
          </a:p>
          <a:p>
            <a:r>
              <a:rPr lang="en-US" altLang="ko-KR" sz="2200" dirty="0"/>
              <a:t>AP may include STA3 in MU-RTS to allow STA2 and STA3 to use RD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D3C5EE5-4CB2-42B6-999C-190D04BC8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61048"/>
            <a:ext cx="9144000" cy="208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88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273988-8AE3-419E-A7C9-76C5E7A08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RD in ML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8435AA-5FF2-4DF7-8723-ECA317833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STAs are NSTR, PPDU transmissions shall be synchronized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D6ECD8A-C72E-439F-9611-4798E77E8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5808"/>
            <a:ext cx="9144000" cy="399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7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Reverse Direction can be applied to the triggered TXOP sharing. </a:t>
            </a:r>
          </a:p>
          <a:p>
            <a:pPr lvl="1"/>
            <a:r>
              <a:rPr lang="en-US" altLang="ko-KR" dirty="0"/>
              <a:t>STA can be the TXOP holder of the shared TXOP</a:t>
            </a:r>
          </a:p>
          <a:p>
            <a:r>
              <a:rPr lang="en-US" altLang="ko-KR" dirty="0"/>
              <a:t>RD in the triggered TXOP sharing.</a:t>
            </a:r>
          </a:p>
          <a:p>
            <a:pPr lvl="1"/>
            <a:r>
              <a:rPr lang="en-US" altLang="ko-KR" dirty="0"/>
              <a:t>Sharing mode 1: </a:t>
            </a:r>
          </a:p>
          <a:p>
            <a:pPr lvl="2"/>
            <a:r>
              <a:rPr lang="en-US" altLang="ko-KR" dirty="0"/>
              <a:t>STA: RD initiator, AP: RD responder </a:t>
            </a:r>
          </a:p>
          <a:p>
            <a:pPr lvl="1"/>
            <a:r>
              <a:rPr lang="en-US" altLang="ko-KR" dirty="0"/>
              <a:t>Sharing mode 2: </a:t>
            </a:r>
          </a:p>
          <a:p>
            <a:pPr lvl="2"/>
            <a:r>
              <a:rPr lang="en-US" altLang="ko-KR"/>
              <a:t>STA: </a:t>
            </a:r>
            <a:r>
              <a:rPr lang="en-US" altLang="ko-KR" dirty="0"/>
              <a:t>RD initiator, other </a:t>
            </a:r>
            <a:r>
              <a:rPr lang="en-US" altLang="ko-KR"/>
              <a:t>P2P STA: </a:t>
            </a:r>
            <a:r>
              <a:rPr lang="en-US" altLang="ko-KR" dirty="0"/>
              <a:t>RD responder </a:t>
            </a:r>
          </a:p>
          <a:p>
            <a:r>
              <a:rPr lang="en-US" altLang="ko-KR" sz="2400" dirty="0"/>
              <a:t>In this presentation, RD in the triggered TXOP </a:t>
            </a:r>
            <a:r>
              <a:rPr lang="en-US" altLang="ko-KR" dirty="0"/>
              <a:t>was discussed</a:t>
            </a:r>
            <a:r>
              <a:rPr lang="en-US" altLang="ko-KR" sz="2400" dirty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Draft P802.11be D1.2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60758</TotalTime>
  <Words>327</Words>
  <Application>Microsoft Office PowerPoint</Application>
  <PresentationFormat>화면 슬라이드 쇼(4:3)</PresentationFormat>
  <Paragraphs>42</Paragraphs>
  <Slides>8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Reverse Direction</vt:lpstr>
      <vt:lpstr>RD in sharing mode 1</vt:lpstr>
      <vt:lpstr>RD in sharing mode 2</vt:lpstr>
      <vt:lpstr>RD in ML 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김용호</cp:lastModifiedBy>
  <cp:revision>1111</cp:revision>
  <cp:lastPrinted>2021-05-20T02:17:10Z</cp:lastPrinted>
  <dcterms:created xsi:type="dcterms:W3CDTF">2015-04-24T00:57:35Z</dcterms:created>
  <dcterms:modified xsi:type="dcterms:W3CDTF">2021-11-25T05:36:58Z</dcterms:modified>
</cp:coreProperties>
</file>