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9" r:id="rId2"/>
    <p:sldId id="362" r:id="rId3"/>
    <p:sldId id="386" r:id="rId4"/>
    <p:sldId id="387" r:id="rId5"/>
    <p:sldId id="391" r:id="rId6"/>
    <p:sldId id="382" r:id="rId7"/>
    <p:sldId id="355" r:id="rId8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6" d="100"/>
          <a:sy n="86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976" y="4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00E6713B-0503-4DD7-8B6A-9F9C5F150C06}"/>
    <pc:docChg chg="modSld modMainMaster">
      <pc:chgData name="김 용호" userId="ca7f1c2ee546dcc2" providerId="LiveId" clId="{00E6713B-0503-4DD7-8B6A-9F9C5F150C06}" dt="2021-05-04T21:32:58.858" v="311" actId="20577"/>
      <pc:docMkLst>
        <pc:docMk/>
      </pc:docMkLst>
      <pc:sldChg chg="modSp mod">
        <pc:chgData name="김 용호" userId="ca7f1c2ee546dcc2" providerId="LiveId" clId="{00E6713B-0503-4DD7-8B6A-9F9C5F150C06}" dt="2021-05-04T06:39:20.175" v="84" actId="20577"/>
        <pc:sldMkLst>
          <pc:docMk/>
          <pc:sldMk cId="2501565848" sldId="269"/>
        </pc:sldMkLst>
        <pc:spChg chg="mod">
          <ac:chgData name="김 용호" userId="ca7f1c2ee546dcc2" providerId="LiveId" clId="{00E6713B-0503-4DD7-8B6A-9F9C5F150C06}" dt="2021-05-04T06:39:20.175" v="8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5:00.751" v="51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00E6713B-0503-4DD7-8B6A-9F9C5F150C06}" dt="2021-05-04T06:34:02.749" v="3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00E6713B-0503-4DD7-8B6A-9F9C5F150C06}" dt="2021-05-04T21:32:58.858" v="311" actId="20577"/>
        <pc:sldMkLst>
          <pc:docMk/>
          <pc:sldMk cId="792840281" sldId="362"/>
        </pc:sldMkLst>
        <pc:spChg chg="mod">
          <ac:chgData name="김 용호" userId="ca7f1c2ee546dcc2" providerId="LiveId" clId="{00E6713B-0503-4DD7-8B6A-9F9C5F150C06}" dt="2021-05-04T21:32:58.858" v="311" actId="20577"/>
          <ac:spMkLst>
            <pc:docMk/>
            <pc:sldMk cId="792840281" sldId="362"/>
            <ac:spMk id="3" creationId="{00000000-0000-0000-0000-000000000000}"/>
          </ac:spMkLst>
        </pc:spChg>
      </pc:sldChg>
      <pc:sldMasterChg chg="modSp mod">
        <pc:chgData name="김 용호" userId="ca7f1c2ee546dcc2" providerId="LiveId" clId="{00E6713B-0503-4DD7-8B6A-9F9C5F150C06}" dt="2021-05-04T06:34:46.384" v="47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00E6713B-0503-4DD7-8B6A-9F9C5F150C06}" dt="2021-05-04T06:34:46.384" v="47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4:37.672" v="42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김 용호" userId="ca7f1c2ee546dcc2" providerId="LiveId" clId="{352925F3-CB51-424C-8560-16573183E0E7}"/>
    <pc:docChg chg="undo custSel addSld delSld modSld modMainMaster">
      <pc:chgData name="김 용호" userId="ca7f1c2ee546dcc2" providerId="LiveId" clId="{352925F3-CB51-424C-8560-16573183E0E7}" dt="2021-05-22T02:15:50.361" v="2673" actId="20577"/>
      <pc:docMkLst>
        <pc:docMk/>
      </pc:docMkLst>
      <pc:sldChg chg="modSp mod">
        <pc:chgData name="김 용호" userId="ca7f1c2ee546dcc2" providerId="LiveId" clId="{352925F3-CB51-424C-8560-16573183E0E7}" dt="2021-05-22T02:15:09.698" v="2670" actId="20577"/>
        <pc:sldMkLst>
          <pc:docMk/>
          <pc:sldMk cId="2501565848" sldId="269"/>
        </pc:sldMkLst>
        <pc:spChg chg="mod">
          <ac:chgData name="김 용호" userId="ca7f1c2ee546dcc2" providerId="LiveId" clId="{352925F3-CB51-424C-8560-16573183E0E7}" dt="2021-05-19T09:56:09.227" v="1068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352925F3-CB51-424C-8560-16573183E0E7}" dt="2021-05-22T02:15:09.698" v="2670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352925F3-CB51-424C-8560-16573183E0E7}" dt="2021-05-22T02:12:02.510" v="266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352925F3-CB51-424C-8560-16573183E0E7}" dt="2021-05-19T10:11:47.344" v="2655"/>
        <pc:sldMkLst>
          <pc:docMk/>
          <pc:sldMk cId="2202316223" sldId="355"/>
        </pc:sldMkLst>
        <pc:spChg chg="mod">
          <ac:chgData name="김 용호" userId="ca7f1c2ee546dcc2" providerId="LiveId" clId="{352925F3-CB51-424C-8560-16573183E0E7}" dt="2021-05-19T10:11:47.344" v="2655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2:45.231" v="2664" actId="20577"/>
        <pc:sldMkLst>
          <pc:docMk/>
          <pc:sldMk cId="792840281" sldId="362"/>
        </pc:sldMkLst>
        <pc:spChg chg="mod">
          <ac:chgData name="김 용호" userId="ca7f1c2ee546dcc2" providerId="LiveId" clId="{352925F3-CB51-424C-8560-16573183E0E7}" dt="2021-05-19T10:12:45.231" v="2664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0:46.944" v="2652" actId="108"/>
        <pc:sldMkLst>
          <pc:docMk/>
          <pc:sldMk cId="279510565" sldId="382"/>
        </pc:sldMkLst>
        <pc:spChg chg="mod">
          <ac:chgData name="김 용호" userId="ca7f1c2ee546dcc2" providerId="LiveId" clId="{352925F3-CB51-424C-8560-16573183E0E7}" dt="2021-05-19T10:10:46.944" v="2652" actId="108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352925F3-CB51-424C-8560-16573183E0E7}" dt="2021-05-19T10:05:17.108" v="2035" actId="1076"/>
        <pc:sldMkLst>
          <pc:docMk/>
          <pc:sldMk cId="2625637699" sldId="386"/>
        </pc:sldMkLst>
        <pc:spChg chg="mod">
          <ac:chgData name="김 용호" userId="ca7f1c2ee546dcc2" providerId="LiveId" clId="{352925F3-CB51-424C-8560-16573183E0E7}" dt="2021-05-19T08:53:17.140" v="732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352925F3-CB51-424C-8560-16573183E0E7}" dt="2021-05-19T09:01:04.066" v="1048" actId="20577"/>
          <ac:spMkLst>
            <pc:docMk/>
            <pc:sldMk cId="2625637699" sldId="386"/>
            <ac:spMk id="3" creationId="{00000000-0000-0000-0000-000000000000}"/>
          </ac:spMkLst>
        </pc:spChg>
        <pc:spChg chg="add del mod">
          <ac:chgData name="김 용호" userId="ca7f1c2ee546dcc2" providerId="LiveId" clId="{352925F3-CB51-424C-8560-16573183E0E7}" dt="2021-05-19T08:58:02.415" v="874" actId="478"/>
          <ac:spMkLst>
            <pc:docMk/>
            <pc:sldMk cId="2625637699" sldId="386"/>
            <ac:spMk id="6" creationId="{91FEC92D-B862-4D99-9619-E31C2E04A87F}"/>
          </ac:spMkLst>
        </pc:spChg>
        <pc:graphicFrameChg chg="add mod">
          <ac:chgData name="김 용호" userId="ca7f1c2ee546dcc2" providerId="LiveId" clId="{352925F3-CB51-424C-8560-16573183E0E7}" dt="2021-05-19T10:05:17.108" v="2035" actId="1076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del">
          <ac:chgData name="김 용호" userId="ca7f1c2ee546dcc2" providerId="LiveId" clId="{352925F3-CB51-424C-8560-16573183E0E7}" dt="2021-05-19T08:57:50.285" v="869" actId="478"/>
          <ac:picMkLst>
            <pc:docMk/>
            <pc:sldMk cId="2625637699" sldId="386"/>
            <ac:picMk id="4" creationId="{00000000-0000-0000-0000-000000000000}"/>
          </ac:picMkLst>
        </pc:picChg>
        <pc:picChg chg="del">
          <ac:chgData name="김 용호" userId="ca7f1c2ee546dcc2" providerId="LiveId" clId="{352925F3-CB51-424C-8560-16573183E0E7}" dt="2021-05-19T08:57:52.670" v="870" actId="478"/>
          <ac:picMkLst>
            <pc:docMk/>
            <pc:sldMk cId="2625637699" sldId="386"/>
            <ac:picMk id="5" creationId="{00000000-0000-0000-0000-000000000000}"/>
          </ac:picMkLst>
        </pc:picChg>
      </pc:sldChg>
      <pc:sldChg chg="addSp delSp modSp new mod">
        <pc:chgData name="김 용호" userId="ca7f1c2ee546dcc2" providerId="LiveId" clId="{352925F3-CB51-424C-8560-16573183E0E7}" dt="2021-05-19T10:05:15.186" v="2034" actId="1076"/>
        <pc:sldMkLst>
          <pc:docMk/>
          <pc:sldMk cId="1025189688" sldId="387"/>
        </pc:sldMkLst>
        <pc:spChg chg="mod">
          <ac:chgData name="김 용호" userId="ca7f1c2ee546dcc2" providerId="LiveId" clId="{352925F3-CB51-424C-8560-16573183E0E7}" dt="2021-05-19T09:53:57.843" v="1051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352925F3-CB51-424C-8560-16573183E0E7}" dt="2021-05-19T10:05:11.473" v="2032" actId="404"/>
          <ac:spMkLst>
            <pc:docMk/>
            <pc:sldMk cId="1025189688" sldId="387"/>
            <ac:spMk id="3" creationId="{41251432-1398-4F6B-B214-7FCF014362D5}"/>
          </ac:spMkLst>
        </pc:spChg>
        <pc:spChg chg="add del mod">
          <ac:chgData name="김 용호" userId="ca7f1c2ee546dcc2" providerId="LiveId" clId="{352925F3-CB51-424C-8560-16573183E0E7}" dt="2021-05-19T10:01:03.017" v="1395" actId="478"/>
          <ac:spMkLst>
            <pc:docMk/>
            <pc:sldMk cId="1025189688" sldId="387"/>
            <ac:spMk id="4" creationId="{31E68384-F4E8-4ADC-8D7F-B47EAB553679}"/>
          </ac:spMkLst>
        </pc:spChg>
        <pc:graphicFrameChg chg="add mod">
          <ac:chgData name="김 용호" userId="ca7f1c2ee546dcc2" providerId="LiveId" clId="{352925F3-CB51-424C-8560-16573183E0E7}" dt="2021-05-19T10:05:15.186" v="2034" actId="1076"/>
          <ac:graphicFrameMkLst>
            <pc:docMk/>
            <pc:sldMk cId="1025189688" sldId="387"/>
            <ac:graphicFrameMk id="5" creationId="{BD106F4B-0132-4319-817F-6C12D85D4C06}"/>
          </ac:graphicFrameMkLst>
        </pc:graphicFrameChg>
      </pc:sldChg>
      <pc:sldChg chg="addSp delSp modSp new mod">
        <pc:chgData name="김 용호" userId="ca7f1c2ee546dcc2" providerId="LiveId" clId="{352925F3-CB51-424C-8560-16573183E0E7}" dt="2021-05-19T10:05:05.374" v="2031" actId="1076"/>
        <pc:sldMkLst>
          <pc:docMk/>
          <pc:sldMk cId="3147093672" sldId="388"/>
        </pc:sldMkLst>
        <pc:spChg chg="mod">
          <ac:chgData name="김 용호" userId="ca7f1c2ee546dcc2" providerId="LiveId" clId="{352925F3-CB51-424C-8560-16573183E0E7}" dt="2021-05-19T09:57:13.805" v="1121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352925F3-CB51-424C-8560-16573183E0E7}" dt="2021-05-19T10:05:03.195" v="2030" actId="404"/>
          <ac:spMkLst>
            <pc:docMk/>
            <pc:sldMk cId="3147093672" sldId="388"/>
            <ac:spMk id="3" creationId="{29EAF769-5775-443F-B4A5-764ACE21788A}"/>
          </ac:spMkLst>
        </pc:spChg>
        <pc:spChg chg="add del mod">
          <ac:chgData name="김 용호" userId="ca7f1c2ee546dcc2" providerId="LiveId" clId="{352925F3-CB51-424C-8560-16573183E0E7}" dt="2021-05-19T09:56:54.098" v="1072" actId="478"/>
          <ac:spMkLst>
            <pc:docMk/>
            <pc:sldMk cId="3147093672" sldId="388"/>
            <ac:spMk id="4" creationId="{E6A7D598-CF29-4074-9BB0-05D70946B531}"/>
          </ac:spMkLst>
        </pc:spChg>
        <pc:graphicFrameChg chg="add mod">
          <ac:chgData name="김 용호" userId="ca7f1c2ee546dcc2" providerId="LiveId" clId="{352925F3-CB51-424C-8560-16573183E0E7}" dt="2021-05-19T10:05:05.374" v="2031" actId="1076"/>
          <ac:graphicFrameMkLst>
            <pc:docMk/>
            <pc:sldMk cId="3147093672" sldId="388"/>
            <ac:graphicFrameMk id="5" creationId="{E1627E64-4316-45AF-9821-AB606E3185D7}"/>
          </ac:graphicFrameMkLst>
        </pc:graphicFrameChg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863644767" sldId="40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654730597" sldId="412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23931750" sldId="413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2792309591" sldId="418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37805916" sldId="41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4228575581" sldId="420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3189827256" sldId="421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1086726463" sldId="422"/>
        </pc:sldMkLst>
      </pc:sldChg>
      <pc:sldMasterChg chg="modSp mod modSldLayout">
        <pc:chgData name="김 용호" userId="ca7f1c2ee546dcc2" providerId="LiveId" clId="{352925F3-CB51-424C-8560-16573183E0E7}" dt="2021-05-22T02:15:50.361" v="2673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352925F3-CB51-424C-8560-16573183E0E7}" dt="2021-05-22T02:15:50.361" v="2673" actId="20577"/>
          <ac:spMkLst>
            <pc:docMk/>
            <pc:sldMasterMk cId="3903101786" sldId="2147483660"/>
            <ac:spMk id="15" creationId="{00000000-0000-0000-0000-000000000000}"/>
          </ac:spMkLst>
        </pc:spChg>
        <pc:sldLayoutChg chg="modSp mod">
          <pc:chgData name="김 용호" userId="ca7f1c2ee546dcc2" providerId="LiveId" clId="{352925F3-CB51-424C-8560-16573183E0E7}" dt="2021-05-19T08:59:38.563" v="896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352925F3-CB51-424C-8560-16573183E0E7}" dt="2021-05-19T08:59:38.563" v="896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김 용호" userId="ca7f1c2ee546dcc2" providerId="LiveId" clId="{A8D952EC-5F03-4483-8420-41FCBB28A0B1}"/>
    <pc:docChg chg="modNotesMaster modHandout">
      <pc:chgData name="김 용호" userId="ca7f1c2ee546dcc2" providerId="LiveId" clId="{A8D952EC-5F03-4483-8420-41FCBB28A0B1}" dt="2021-05-20T02:16:41.045" v="0"/>
      <pc:docMkLst>
        <pc:docMk/>
      </pc:docMkLst>
    </pc:docChg>
  </pc:docChgLst>
  <pc:docChgLst>
    <pc:chgData name="김 용호" userId="ca7f1c2ee546dcc2" providerId="LiveId" clId="{1E347B34-FA50-4C01-85F7-DB02E776159F}"/>
    <pc:docChg chg="undo custSel addSld delSld modSld modMainMaster">
      <pc:chgData name="김 용호" userId="ca7f1c2ee546dcc2" providerId="LiveId" clId="{1E347B34-FA50-4C01-85F7-DB02E776159F}" dt="2021-10-20T19:36:03.351" v="3210" actId="20577"/>
      <pc:docMkLst>
        <pc:docMk/>
      </pc:docMkLst>
      <pc:sldChg chg="modSp mod">
        <pc:chgData name="김 용호" userId="ca7f1c2ee546dcc2" providerId="LiveId" clId="{1E347B34-FA50-4C01-85F7-DB02E776159F}" dt="2021-10-19T23:06:49.764" v="90" actId="20577"/>
        <pc:sldMkLst>
          <pc:docMk/>
          <pc:sldMk cId="2501565848" sldId="269"/>
        </pc:sldMkLst>
        <pc:spChg chg="mod">
          <ac:chgData name="김 용호" userId="ca7f1c2ee546dcc2" providerId="LiveId" clId="{1E347B34-FA50-4C01-85F7-DB02E776159F}" dt="2021-10-19T23:06:49.764" v="90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1E347B34-FA50-4C01-85F7-DB02E776159F}" dt="2021-10-19T23:06:21.603" v="70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19T23:09:53.538" v="190" actId="20577"/>
        <pc:sldMkLst>
          <pc:docMk/>
          <pc:sldMk cId="2202316223" sldId="355"/>
        </pc:sldMkLst>
        <pc:spChg chg="mod">
          <ac:chgData name="김 용호" userId="ca7f1c2ee546dcc2" providerId="LiveId" clId="{1E347B34-FA50-4C01-85F7-DB02E776159F}" dt="2021-10-19T23:09:53.538" v="190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20T19:11:43.804" v="2392" actId="20577"/>
        <pc:sldMkLst>
          <pc:docMk/>
          <pc:sldMk cId="792840281" sldId="362"/>
        </pc:sldMkLst>
        <pc:spChg chg="mod">
          <ac:chgData name="김 용호" userId="ca7f1c2ee546dcc2" providerId="LiveId" clId="{1E347B34-FA50-4C01-85F7-DB02E776159F}" dt="2021-10-20T19:11:43.804" v="2392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20T19:36:03.351" v="3210" actId="20577"/>
        <pc:sldMkLst>
          <pc:docMk/>
          <pc:sldMk cId="279510565" sldId="382"/>
        </pc:sldMkLst>
        <pc:spChg chg="mod">
          <ac:chgData name="김 용호" userId="ca7f1c2ee546dcc2" providerId="LiveId" clId="{1E347B34-FA50-4C01-85F7-DB02E776159F}" dt="2021-10-20T19:36:03.351" v="3210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1E347B34-FA50-4C01-85F7-DB02E776159F}" dt="2021-10-20T06:59:32.939" v="1574" actId="14100"/>
        <pc:sldMkLst>
          <pc:docMk/>
          <pc:sldMk cId="2625637699" sldId="386"/>
        </pc:sldMkLst>
        <pc:spChg chg="mod">
          <ac:chgData name="김 용호" userId="ca7f1c2ee546dcc2" providerId="LiveId" clId="{1E347B34-FA50-4C01-85F7-DB02E776159F}" dt="2021-10-20T06:39:32.722" v="793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1E347B34-FA50-4C01-85F7-DB02E776159F}" dt="2021-10-20T06:46:20.903" v="1202" actId="20577"/>
          <ac:spMkLst>
            <pc:docMk/>
            <pc:sldMk cId="2625637699" sldId="386"/>
            <ac:spMk id="3" creationId="{00000000-0000-0000-0000-000000000000}"/>
          </ac:spMkLst>
        </pc:spChg>
        <pc:graphicFrameChg chg="del">
          <ac:chgData name="김 용호" userId="ca7f1c2ee546dcc2" providerId="LiveId" clId="{1E347B34-FA50-4C01-85F7-DB02E776159F}" dt="2021-10-19T23:36:25.785" v="785" actId="478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add del mod">
          <ac:chgData name="김 용호" userId="ca7f1c2ee546dcc2" providerId="LiveId" clId="{1E347B34-FA50-4C01-85F7-DB02E776159F}" dt="2021-10-20T06:39:27.234" v="790" actId="478"/>
          <ac:picMkLst>
            <pc:docMk/>
            <pc:sldMk cId="2625637699" sldId="386"/>
            <ac:picMk id="4" creationId="{35B22E06-6A65-41F3-BAD6-7ACFE36B4250}"/>
          </ac:picMkLst>
        </pc:picChg>
        <pc:picChg chg="add del mod">
          <ac:chgData name="김 용호" userId="ca7f1c2ee546dcc2" providerId="LiveId" clId="{1E347B34-FA50-4C01-85F7-DB02E776159F}" dt="2021-10-20T06:51:29.285" v="1258" actId="478"/>
          <ac:picMkLst>
            <pc:docMk/>
            <pc:sldMk cId="2625637699" sldId="386"/>
            <ac:picMk id="5" creationId="{1E54E70B-D029-4544-82AA-B942A8B65E9E}"/>
          </ac:picMkLst>
        </pc:picChg>
        <pc:picChg chg="add del mod">
          <ac:chgData name="김 용호" userId="ca7f1c2ee546dcc2" providerId="LiveId" clId="{1E347B34-FA50-4C01-85F7-DB02E776159F}" dt="2021-10-20T06:59:26.605" v="1570" actId="478"/>
          <ac:picMkLst>
            <pc:docMk/>
            <pc:sldMk cId="2625637699" sldId="386"/>
            <ac:picMk id="6" creationId="{4CC068F6-04EA-41F9-917E-288E58E1D004}"/>
          </ac:picMkLst>
        </pc:picChg>
        <pc:picChg chg="add mod">
          <ac:chgData name="김 용호" userId="ca7f1c2ee546dcc2" providerId="LiveId" clId="{1E347B34-FA50-4C01-85F7-DB02E776159F}" dt="2021-10-20T06:59:32.939" v="1574" actId="14100"/>
          <ac:picMkLst>
            <pc:docMk/>
            <pc:sldMk cId="2625637699" sldId="386"/>
            <ac:picMk id="8" creationId="{04763BCF-C591-47C9-9276-6B7728BB63DB}"/>
          </ac:picMkLst>
        </pc:picChg>
      </pc:sldChg>
      <pc:sldChg chg="addSp delSp modSp mod">
        <pc:chgData name="김 용호" userId="ca7f1c2ee546dcc2" providerId="LiveId" clId="{1E347B34-FA50-4C01-85F7-DB02E776159F}" dt="2021-10-20T06:59:36.646" v="1576" actId="14100"/>
        <pc:sldMkLst>
          <pc:docMk/>
          <pc:sldMk cId="1025189688" sldId="387"/>
        </pc:sldMkLst>
        <pc:spChg chg="mod">
          <ac:chgData name="김 용호" userId="ca7f1c2ee546dcc2" providerId="LiveId" clId="{1E347B34-FA50-4C01-85F7-DB02E776159F}" dt="2021-10-20T06:52:15.907" v="1332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1E347B34-FA50-4C01-85F7-DB02E776159F}" dt="2021-10-20T06:53:28.832" v="1515" actId="6549"/>
          <ac:spMkLst>
            <pc:docMk/>
            <pc:sldMk cId="1025189688" sldId="387"/>
            <ac:spMk id="3" creationId="{41251432-1398-4F6B-B214-7FCF014362D5}"/>
          </ac:spMkLst>
        </pc:spChg>
        <pc:graphicFrameChg chg="del">
          <ac:chgData name="김 용호" userId="ca7f1c2ee546dcc2" providerId="LiveId" clId="{1E347B34-FA50-4C01-85F7-DB02E776159F}" dt="2021-10-20T06:47:20.557" v="1257" actId="478"/>
          <ac:graphicFrameMkLst>
            <pc:docMk/>
            <pc:sldMk cId="1025189688" sldId="387"/>
            <ac:graphicFrameMk id="5" creationId="{BD106F4B-0132-4319-817F-6C12D85D4C06}"/>
          </ac:graphicFrameMkLst>
        </pc:graphicFrameChg>
        <pc:picChg chg="add del mod">
          <ac:chgData name="김 용호" userId="ca7f1c2ee546dcc2" providerId="LiveId" clId="{1E347B34-FA50-4C01-85F7-DB02E776159F}" dt="2021-10-20T06:59:15.109" v="1566" actId="478"/>
          <ac:picMkLst>
            <pc:docMk/>
            <pc:sldMk cId="1025189688" sldId="387"/>
            <ac:picMk id="4" creationId="{171BC182-5012-4F69-867F-906060E0EB79}"/>
          </ac:picMkLst>
        </pc:picChg>
        <pc:picChg chg="add mod">
          <ac:chgData name="김 용호" userId="ca7f1c2ee546dcc2" providerId="LiveId" clId="{1E347B34-FA50-4C01-85F7-DB02E776159F}" dt="2021-10-20T06:59:36.646" v="1576" actId="14100"/>
          <ac:picMkLst>
            <pc:docMk/>
            <pc:sldMk cId="1025189688" sldId="387"/>
            <ac:picMk id="6" creationId="{EF4BB2EA-BE3A-4DA4-BE4E-CE2850E153F8}"/>
          </ac:picMkLst>
        </pc:picChg>
      </pc:sldChg>
      <pc:sldChg chg="addSp delSp modSp mod">
        <pc:chgData name="김 용호" userId="ca7f1c2ee546dcc2" providerId="LiveId" clId="{1E347B34-FA50-4C01-85F7-DB02E776159F}" dt="2021-10-20T07:02:14.989" v="1982" actId="20577"/>
        <pc:sldMkLst>
          <pc:docMk/>
          <pc:sldMk cId="3147093672" sldId="388"/>
        </pc:sldMkLst>
        <pc:spChg chg="mod">
          <ac:chgData name="김 용호" userId="ca7f1c2ee546dcc2" providerId="LiveId" clId="{1E347B34-FA50-4C01-85F7-DB02E776159F}" dt="2021-10-20T07:02:14.989" v="1982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0T07:01:56.508" v="1978" actId="20577"/>
          <ac:spMkLst>
            <pc:docMk/>
            <pc:sldMk cId="3147093672" sldId="388"/>
            <ac:spMk id="3" creationId="{29EAF769-5775-443F-B4A5-764ACE21788A}"/>
          </ac:spMkLst>
        </pc:spChg>
        <pc:graphicFrameChg chg="del">
          <ac:chgData name="김 용호" userId="ca7f1c2ee546dcc2" providerId="LiveId" clId="{1E347B34-FA50-4C01-85F7-DB02E776159F}" dt="2021-10-20T06:54:15.986" v="1562" actId="478"/>
          <ac:graphicFrameMkLst>
            <pc:docMk/>
            <pc:sldMk cId="3147093672" sldId="388"/>
            <ac:graphicFrameMk id="5" creationId="{E1627E64-4316-45AF-9821-AB606E3185D7}"/>
          </ac:graphicFrameMkLst>
        </pc:graphicFrameChg>
        <pc:picChg chg="add mod">
          <ac:chgData name="김 용호" userId="ca7f1c2ee546dcc2" providerId="LiveId" clId="{1E347B34-FA50-4C01-85F7-DB02E776159F}" dt="2021-10-20T06:59:45.249" v="1579" actId="1076"/>
          <ac:picMkLst>
            <pc:docMk/>
            <pc:sldMk cId="3147093672" sldId="388"/>
            <ac:picMk id="4" creationId="{96A5D237-FCFD-4976-8569-94FB150A994C}"/>
          </ac:picMkLst>
        </pc:picChg>
      </pc:sldChg>
      <pc:sldChg chg="addSp delSp modSp add mod">
        <pc:chgData name="김 용호" userId="ca7f1c2ee546dcc2" providerId="LiveId" clId="{1E347B34-FA50-4C01-85F7-DB02E776159F}" dt="2021-10-20T19:08:56.569" v="2292" actId="20577"/>
        <pc:sldMkLst>
          <pc:docMk/>
          <pc:sldMk cId="3582186934" sldId="389"/>
        </pc:sldMkLst>
        <pc:spChg chg="mod">
          <ac:chgData name="김 용호" userId="ca7f1c2ee546dcc2" providerId="LiveId" clId="{1E347B34-FA50-4C01-85F7-DB02E776159F}" dt="2021-10-20T07:02:19.096" v="1984" actId="20577"/>
          <ac:spMkLst>
            <pc:docMk/>
            <pc:sldMk cId="3582186934" sldId="389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0T19:08:56.569" v="2292" actId="20577"/>
          <ac:spMkLst>
            <pc:docMk/>
            <pc:sldMk cId="3582186934" sldId="389"/>
            <ac:spMk id="3" creationId="{29EAF769-5775-443F-B4A5-764ACE21788A}"/>
          </ac:spMkLst>
        </pc:spChg>
        <pc:picChg chg="del">
          <ac:chgData name="김 용호" userId="ca7f1c2ee546dcc2" providerId="LiveId" clId="{1E347B34-FA50-4C01-85F7-DB02E776159F}" dt="2021-10-20T07:16:36.917" v="2065" actId="478"/>
          <ac:picMkLst>
            <pc:docMk/>
            <pc:sldMk cId="3582186934" sldId="389"/>
            <ac:picMk id="4" creationId="{96A5D237-FCFD-4976-8569-94FB150A994C}"/>
          </ac:picMkLst>
        </pc:picChg>
        <pc:picChg chg="add mod">
          <ac:chgData name="김 용호" userId="ca7f1c2ee546dcc2" providerId="LiveId" clId="{1E347B34-FA50-4C01-85F7-DB02E776159F}" dt="2021-10-20T07:22:03.481" v="2133" actId="1076"/>
          <ac:picMkLst>
            <pc:docMk/>
            <pc:sldMk cId="3582186934" sldId="389"/>
            <ac:picMk id="5" creationId="{CAE7D962-0552-47FD-BFE6-7A2AC5B191D9}"/>
          </ac:picMkLst>
        </pc:picChg>
      </pc:sldChg>
      <pc:sldChg chg="addSp delSp modSp add mod">
        <pc:chgData name="김 용호" userId="ca7f1c2ee546dcc2" providerId="LiveId" clId="{1E347B34-FA50-4C01-85F7-DB02E776159F}" dt="2021-10-20T19:32:53.400" v="2844" actId="14100"/>
        <pc:sldMkLst>
          <pc:docMk/>
          <pc:sldMk cId="3533111979" sldId="390"/>
        </pc:sldMkLst>
        <pc:spChg chg="mod">
          <ac:chgData name="김 용호" userId="ca7f1c2ee546dcc2" providerId="LiveId" clId="{1E347B34-FA50-4C01-85F7-DB02E776159F}" dt="2021-10-20T19:15:50.302" v="2708" actId="20577"/>
          <ac:spMkLst>
            <pc:docMk/>
            <pc:sldMk cId="3533111979" sldId="390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0T19:16:38.140" v="2839" actId="20577"/>
          <ac:spMkLst>
            <pc:docMk/>
            <pc:sldMk cId="3533111979" sldId="390"/>
            <ac:spMk id="3" creationId="{29EAF769-5775-443F-B4A5-764ACE21788A}"/>
          </ac:spMkLst>
        </pc:spChg>
        <pc:picChg chg="add mod">
          <ac:chgData name="김 용호" userId="ca7f1c2ee546dcc2" providerId="LiveId" clId="{1E347B34-FA50-4C01-85F7-DB02E776159F}" dt="2021-10-20T19:32:53.400" v="2844" actId="14100"/>
          <ac:picMkLst>
            <pc:docMk/>
            <pc:sldMk cId="3533111979" sldId="390"/>
            <ac:picMk id="4" creationId="{B57B17DF-AC52-4363-84BF-B42B02F0D414}"/>
          </ac:picMkLst>
        </pc:picChg>
        <pc:picChg chg="del">
          <ac:chgData name="김 용호" userId="ca7f1c2ee546dcc2" providerId="LiveId" clId="{1E347B34-FA50-4C01-85F7-DB02E776159F}" dt="2021-10-20T19:16:40.195" v="2840" actId="478"/>
          <ac:picMkLst>
            <pc:docMk/>
            <pc:sldMk cId="3533111979" sldId="390"/>
            <ac:picMk id="5" creationId="{CAE7D962-0552-47FD-BFE6-7A2AC5B191D9}"/>
          </ac:picMkLst>
        </pc:picChg>
      </pc:sldChg>
      <pc:sldChg chg="modSp add del mod">
        <pc:chgData name="김 용호" userId="ca7f1c2ee546dcc2" providerId="LiveId" clId="{1E347B34-FA50-4C01-85F7-DB02E776159F}" dt="2021-10-20T19:09:41.127" v="2361" actId="47"/>
        <pc:sldMkLst>
          <pc:docMk/>
          <pc:sldMk cId="3718289255" sldId="390"/>
        </pc:sldMkLst>
        <pc:spChg chg="mod">
          <ac:chgData name="김 용호" userId="ca7f1c2ee546dcc2" providerId="LiveId" clId="{1E347B34-FA50-4C01-85F7-DB02E776159F}" dt="2021-10-20T19:09:16.022" v="2294" actId="20577"/>
          <ac:spMkLst>
            <pc:docMk/>
            <pc:sldMk cId="3718289255" sldId="390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0T19:09:37.717" v="2360" actId="20577"/>
          <ac:spMkLst>
            <pc:docMk/>
            <pc:sldMk cId="3718289255" sldId="390"/>
            <ac:spMk id="3" creationId="{29EAF769-5775-443F-B4A5-764ACE21788A}"/>
          </ac:spMkLst>
        </pc:spChg>
      </pc:sldChg>
      <pc:sldMasterChg chg="modSp mod modSldLayout">
        <pc:chgData name="김 용호" userId="ca7f1c2ee546dcc2" providerId="LiveId" clId="{1E347B34-FA50-4C01-85F7-DB02E776159F}" dt="2021-10-19T23:03:40.376" v="57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1E347B34-FA50-4C01-85F7-DB02E776159F}" dt="2021-10-19T23:03:14.737" v="39" actId="20577"/>
          <ac:spMkLst>
            <pc:docMk/>
            <pc:sldMasterMk cId="3903101786" sldId="2147483660"/>
            <ac:spMk id="10" creationId="{00000000-0000-0000-0000-000000000000}"/>
          </ac:spMkLst>
        </pc:spChg>
        <pc:spChg chg="mod">
          <ac:chgData name="김 용호" userId="ca7f1c2ee546dcc2" providerId="LiveId" clId="{1E347B34-FA50-4C01-85F7-DB02E776159F}" dt="2021-10-19T23:02:43.694" v="14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1E347B34-FA50-4C01-85F7-DB02E776159F}" dt="2021-10-19T23:02:50.777" v="21" actId="20577"/>
          <ac:spMkLst>
            <pc:docMk/>
            <pc:sldMasterMk cId="3903101786" sldId="2147483660"/>
            <ac:spMk id="19" creationId="{00000000-0000-0000-0000-000000000000}"/>
          </ac:spMkLst>
        </pc:spChg>
        <pc:sldLayoutChg chg="modSp mod">
          <pc:chgData name="김 용호" userId="ca7f1c2ee546dcc2" providerId="LiveId" clId="{1E347B34-FA50-4C01-85F7-DB02E776159F}" dt="2021-10-19T23:03:40.376" v="57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1E347B34-FA50-4C01-85F7-DB02E776159F}" dt="2021-10-19T23:03:40.376" v="57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김 용호" userId="ca7f1c2ee546dcc2" providerId="LiveId" clId="{5F7CDB90-F810-4EEC-8C0A-599C763E4ECF}"/>
    <pc:docChg chg="undo custSel addSld delSld modSld modMainMaster">
      <pc:chgData name="김 용호" userId="ca7f1c2ee546dcc2" providerId="LiveId" clId="{5F7CDB90-F810-4EEC-8C0A-599C763E4ECF}" dt="2021-10-29T20:53:41.424" v="1847" actId="20577"/>
      <pc:docMkLst>
        <pc:docMk/>
      </pc:docMkLst>
      <pc:sldChg chg="modSp mod">
        <pc:chgData name="김 용호" userId="ca7f1c2ee546dcc2" providerId="LiveId" clId="{5F7CDB90-F810-4EEC-8C0A-599C763E4ECF}" dt="2021-10-29T20:53:41.424" v="1847" actId="20577"/>
        <pc:sldMkLst>
          <pc:docMk/>
          <pc:sldMk cId="2501565848" sldId="269"/>
        </pc:sldMkLst>
        <pc:spChg chg="mod">
          <ac:chgData name="김 용호" userId="ca7f1c2ee546dcc2" providerId="LiveId" clId="{5F7CDB90-F810-4EEC-8C0A-599C763E4ECF}" dt="2021-10-20T19:37:58.469" v="17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5F7CDB90-F810-4EEC-8C0A-599C763E4ECF}" dt="2021-10-29T20:53:41.424" v="1847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5F7CDB90-F810-4EEC-8C0A-599C763E4ECF}" dt="2021-10-28T20:25:41.077" v="1811" actId="20577"/>
        <pc:sldMkLst>
          <pc:docMk/>
          <pc:sldMk cId="792840281" sldId="362"/>
        </pc:sldMkLst>
        <pc:spChg chg="mod">
          <ac:chgData name="김 용호" userId="ca7f1c2ee546dcc2" providerId="LiveId" clId="{5F7CDB90-F810-4EEC-8C0A-599C763E4ECF}" dt="2021-10-28T20:25:41.077" v="1811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5F7CDB90-F810-4EEC-8C0A-599C763E4ECF}" dt="2021-10-28T20:28:55.616" v="1841" actId="20577"/>
        <pc:sldMkLst>
          <pc:docMk/>
          <pc:sldMk cId="279510565" sldId="382"/>
        </pc:sldMkLst>
        <pc:spChg chg="mod">
          <ac:chgData name="김 용호" userId="ca7f1c2ee546dcc2" providerId="LiveId" clId="{5F7CDB90-F810-4EEC-8C0A-599C763E4ECF}" dt="2021-10-28T20:28:55.616" v="1841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5F7CDB90-F810-4EEC-8C0A-599C763E4ECF}" dt="2021-10-28T20:25:53.343" v="1817" actId="20577"/>
        <pc:sldMkLst>
          <pc:docMk/>
          <pc:sldMk cId="2625637699" sldId="386"/>
        </pc:sldMkLst>
        <pc:spChg chg="mod">
          <ac:chgData name="김 용호" userId="ca7f1c2ee546dcc2" providerId="LiveId" clId="{5F7CDB90-F810-4EEC-8C0A-599C763E4ECF}" dt="2021-10-20T19:43:59.274" v="551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5F7CDB90-F810-4EEC-8C0A-599C763E4ECF}" dt="2021-10-28T20:25:53.343" v="1817" actId="20577"/>
          <ac:spMkLst>
            <pc:docMk/>
            <pc:sldMk cId="2625637699" sldId="386"/>
            <ac:spMk id="3" creationId="{00000000-0000-0000-0000-000000000000}"/>
          </ac:spMkLst>
        </pc:spChg>
        <pc:picChg chg="add mod">
          <ac:chgData name="김 용호" userId="ca7f1c2ee546dcc2" providerId="LiveId" clId="{5F7CDB90-F810-4EEC-8C0A-599C763E4ECF}" dt="2021-10-20T19:50:19.512" v="1178" actId="1037"/>
          <ac:picMkLst>
            <pc:docMk/>
            <pc:sldMk cId="2625637699" sldId="386"/>
            <ac:picMk id="4" creationId="{272CF3E5-0E77-40C8-8CCC-FBC1E4A4A422}"/>
          </ac:picMkLst>
        </pc:picChg>
        <pc:picChg chg="del">
          <ac:chgData name="김 용호" userId="ca7f1c2ee546dcc2" providerId="LiveId" clId="{5F7CDB90-F810-4EEC-8C0A-599C763E4ECF}" dt="2021-10-20T19:44:29.901" v="552" actId="478"/>
          <ac:picMkLst>
            <pc:docMk/>
            <pc:sldMk cId="2625637699" sldId="386"/>
            <ac:picMk id="8" creationId="{04763BCF-C591-47C9-9276-6B7728BB63DB}"/>
          </ac:picMkLst>
        </pc:picChg>
      </pc:sldChg>
      <pc:sldChg chg="addSp delSp modSp mod">
        <pc:chgData name="김 용호" userId="ca7f1c2ee546dcc2" providerId="LiveId" clId="{5F7CDB90-F810-4EEC-8C0A-599C763E4ECF}" dt="2021-10-28T20:26:02.535" v="1823" actId="20577"/>
        <pc:sldMkLst>
          <pc:docMk/>
          <pc:sldMk cId="1025189688" sldId="387"/>
        </pc:sldMkLst>
        <pc:spChg chg="mod">
          <ac:chgData name="김 용호" userId="ca7f1c2ee546dcc2" providerId="LiveId" clId="{5F7CDB90-F810-4EEC-8C0A-599C763E4ECF}" dt="2021-10-20T19:50:52.888" v="1210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5F7CDB90-F810-4EEC-8C0A-599C763E4ECF}" dt="2021-10-28T20:26:02.535" v="1823" actId="20577"/>
          <ac:spMkLst>
            <pc:docMk/>
            <pc:sldMk cId="1025189688" sldId="387"/>
            <ac:spMk id="3" creationId="{41251432-1398-4F6B-B214-7FCF014362D5}"/>
          </ac:spMkLst>
        </pc:spChg>
        <pc:picChg chg="add del mod">
          <ac:chgData name="김 용호" userId="ca7f1c2ee546dcc2" providerId="LiveId" clId="{5F7CDB90-F810-4EEC-8C0A-599C763E4ECF}" dt="2021-10-20T19:51:18.130" v="1214" actId="478"/>
          <ac:picMkLst>
            <pc:docMk/>
            <pc:sldMk cId="1025189688" sldId="387"/>
            <ac:picMk id="4" creationId="{5A0FDCAF-EFBF-476F-A7A3-892859BCA4E7}"/>
          </ac:picMkLst>
        </pc:picChg>
        <pc:picChg chg="add del mod">
          <ac:chgData name="김 용호" userId="ca7f1c2ee546dcc2" providerId="LiveId" clId="{5F7CDB90-F810-4EEC-8C0A-599C763E4ECF}" dt="2021-10-20T19:57:21.775" v="1376" actId="478"/>
          <ac:picMkLst>
            <pc:docMk/>
            <pc:sldMk cId="1025189688" sldId="387"/>
            <ac:picMk id="5" creationId="{5B84C7A0-707D-4314-9B11-4BF29AA30183}"/>
          </ac:picMkLst>
        </pc:picChg>
        <pc:picChg chg="del">
          <ac:chgData name="김 용호" userId="ca7f1c2ee546dcc2" providerId="LiveId" clId="{5F7CDB90-F810-4EEC-8C0A-599C763E4ECF}" dt="2021-10-20T19:50:55.419" v="1211" actId="478"/>
          <ac:picMkLst>
            <pc:docMk/>
            <pc:sldMk cId="1025189688" sldId="387"/>
            <ac:picMk id="6" creationId="{EF4BB2EA-BE3A-4DA4-BE4E-CE2850E153F8}"/>
          </ac:picMkLst>
        </pc:picChg>
        <pc:picChg chg="add mod">
          <ac:chgData name="김 용호" userId="ca7f1c2ee546dcc2" providerId="LiveId" clId="{5F7CDB90-F810-4EEC-8C0A-599C763E4ECF}" dt="2021-10-20T19:57:24.277" v="1378" actId="1076"/>
          <ac:picMkLst>
            <pc:docMk/>
            <pc:sldMk cId="1025189688" sldId="387"/>
            <ac:picMk id="7" creationId="{D64E827A-58AE-492C-A46A-BCAC4C44A910}"/>
          </ac:picMkLst>
        </pc:picChg>
      </pc:sldChg>
      <pc:sldChg chg="del">
        <pc:chgData name="김 용호" userId="ca7f1c2ee546dcc2" providerId="LiveId" clId="{5F7CDB90-F810-4EEC-8C0A-599C763E4ECF}" dt="2021-10-20T19:51:27.284" v="1219" actId="47"/>
        <pc:sldMkLst>
          <pc:docMk/>
          <pc:sldMk cId="3147093672" sldId="388"/>
        </pc:sldMkLst>
      </pc:sldChg>
      <pc:sldChg chg="del">
        <pc:chgData name="김 용호" userId="ca7f1c2ee546dcc2" providerId="LiveId" clId="{5F7CDB90-F810-4EEC-8C0A-599C763E4ECF}" dt="2021-10-20T19:51:28.295" v="1220" actId="47"/>
        <pc:sldMkLst>
          <pc:docMk/>
          <pc:sldMk cId="3582186934" sldId="389"/>
        </pc:sldMkLst>
      </pc:sldChg>
      <pc:sldChg chg="del">
        <pc:chgData name="김 용호" userId="ca7f1c2ee546dcc2" providerId="LiveId" clId="{5F7CDB90-F810-4EEC-8C0A-599C763E4ECF}" dt="2021-10-20T19:51:29.383" v="1221" actId="47"/>
        <pc:sldMkLst>
          <pc:docMk/>
          <pc:sldMk cId="3533111979" sldId="390"/>
        </pc:sldMkLst>
      </pc:sldChg>
      <pc:sldChg chg="addSp delSp modSp add mod">
        <pc:chgData name="김 용호" userId="ca7f1c2ee546dcc2" providerId="LiveId" clId="{5F7CDB90-F810-4EEC-8C0A-599C763E4ECF}" dt="2021-10-28T20:27:39.002" v="1837" actId="20577"/>
        <pc:sldMkLst>
          <pc:docMk/>
          <pc:sldMk cId="2382885623" sldId="391"/>
        </pc:sldMkLst>
        <pc:spChg chg="mod">
          <ac:chgData name="김 용호" userId="ca7f1c2ee546dcc2" providerId="LiveId" clId="{5F7CDB90-F810-4EEC-8C0A-599C763E4ECF}" dt="2021-10-20T19:51:24.878" v="1218" actId="20577"/>
          <ac:spMkLst>
            <pc:docMk/>
            <pc:sldMk cId="2382885623" sldId="391"/>
            <ac:spMk id="2" creationId="{81A8A40C-6809-4D5A-B26D-8530B41FEFA7}"/>
          </ac:spMkLst>
        </pc:spChg>
        <pc:spChg chg="mod">
          <ac:chgData name="김 용호" userId="ca7f1c2ee546dcc2" providerId="LiveId" clId="{5F7CDB90-F810-4EEC-8C0A-599C763E4ECF}" dt="2021-10-28T20:27:39.002" v="1837" actId="20577"/>
          <ac:spMkLst>
            <pc:docMk/>
            <pc:sldMk cId="2382885623" sldId="391"/>
            <ac:spMk id="3" creationId="{41251432-1398-4F6B-B214-7FCF014362D5}"/>
          </ac:spMkLst>
        </pc:spChg>
        <pc:picChg chg="add del mod">
          <ac:chgData name="김 용호" userId="ca7f1c2ee546dcc2" providerId="LiveId" clId="{5F7CDB90-F810-4EEC-8C0A-599C763E4ECF}" dt="2021-10-20T19:57:48.682" v="1379" actId="478"/>
          <ac:picMkLst>
            <pc:docMk/>
            <pc:sldMk cId="2382885623" sldId="391"/>
            <ac:picMk id="4" creationId="{8106C527-9A3C-4202-A1DA-A644A630E6DD}"/>
          </ac:picMkLst>
        </pc:picChg>
        <pc:picChg chg="del">
          <ac:chgData name="김 용호" userId="ca7f1c2ee546dcc2" providerId="LiveId" clId="{5F7CDB90-F810-4EEC-8C0A-599C763E4ECF}" dt="2021-10-20T19:51:40.586" v="1222" actId="478"/>
          <ac:picMkLst>
            <pc:docMk/>
            <pc:sldMk cId="2382885623" sldId="391"/>
            <ac:picMk id="5" creationId="{5B84C7A0-707D-4314-9B11-4BF29AA30183}"/>
          </ac:picMkLst>
        </pc:picChg>
        <pc:picChg chg="add del mod">
          <ac:chgData name="김 용호" userId="ca7f1c2ee546dcc2" providerId="LiveId" clId="{5F7CDB90-F810-4EEC-8C0A-599C763E4ECF}" dt="2021-10-20T19:58:30.320" v="1382" actId="478"/>
          <ac:picMkLst>
            <pc:docMk/>
            <pc:sldMk cId="2382885623" sldId="391"/>
            <ac:picMk id="6" creationId="{BDCFF1CD-B875-4DEB-8DF4-DF22FCC70AB2}"/>
          </ac:picMkLst>
        </pc:picChg>
        <pc:picChg chg="add mod">
          <ac:chgData name="김 용호" userId="ca7f1c2ee546dcc2" providerId="LiveId" clId="{5F7CDB90-F810-4EEC-8C0A-599C763E4ECF}" dt="2021-10-20T19:58:32.479" v="1384" actId="1076"/>
          <ac:picMkLst>
            <pc:docMk/>
            <pc:sldMk cId="2382885623" sldId="391"/>
            <ac:picMk id="7" creationId="{4D3C5EE5-4CB2-42B6-999C-190D04BC8E36}"/>
          </ac:picMkLst>
        </pc:picChg>
      </pc:sldChg>
      <pc:sldMasterChg chg="modSp mod modSldLayout">
        <pc:chgData name="김 용호" userId="ca7f1c2ee546dcc2" providerId="LiveId" clId="{5F7CDB90-F810-4EEC-8C0A-599C763E4ECF}" dt="2021-10-29T20:53:29.262" v="1845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5F7CDB90-F810-4EEC-8C0A-599C763E4ECF}" dt="2021-10-29T20:53:29.262" v="1845" actId="20577"/>
          <ac:spMkLst>
            <pc:docMk/>
            <pc:sldMasterMk cId="3903101786" sldId="2147483660"/>
            <ac:spMk id="15" creationId="{00000000-0000-0000-0000-000000000000}"/>
          </ac:spMkLst>
        </pc:spChg>
        <pc:sldLayoutChg chg="modSp mod">
          <pc:chgData name="김 용호" userId="ca7f1c2ee546dcc2" providerId="LiveId" clId="{5F7CDB90-F810-4EEC-8C0A-599C763E4ECF}" dt="2021-10-28T20:21:41.305" v="1809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5F7CDB90-F810-4EEC-8C0A-599C763E4ECF}" dt="2021-10-28T20:21:41.305" v="1809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Sunghyun</a:t>
            </a:r>
            <a:r>
              <a:rPr lang="en-GB" dirty="0"/>
              <a:t> Hwang, ETRI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1748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Oct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Reverse Direction in Triggered TXOP Sharing</a:t>
            </a:r>
            <a:endParaRPr lang="en-GB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2021-10-30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408874"/>
              </p:ext>
            </p:extLst>
          </p:nvPr>
        </p:nvGraphicFramePr>
        <p:xfrm>
          <a:off x="703263" y="2994025"/>
          <a:ext cx="75771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13470" imgH="2883670" progId="Word.Document.8">
                  <p:embed/>
                </p:oleObj>
              </mc:Choice>
              <mc:Fallback>
                <p:oleObj name="Document" r:id="rId4" imgW="8213470" imgH="2883670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94025"/>
                        <a:ext cx="7577137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/>
              <a:t>Triggered TXOP sharing procedure is defined in the Draft 1.2 [1].</a:t>
            </a:r>
          </a:p>
          <a:p>
            <a:r>
              <a:rPr lang="en-US" altLang="ko-KR" dirty="0"/>
              <a:t>Within an established TXOP, two communicating nodes can efficiently perform bidirectional communication utilizing the reverse direction scheme defined in the base spec. </a:t>
            </a:r>
          </a:p>
          <a:p>
            <a:r>
              <a:rPr lang="en-US" altLang="ko-KR" dirty="0"/>
              <a:t>Reverse direction can be applied to the triggered TXOP sharing procedure. 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In this contribution, reverse direction scheme in the triggered TXO sharing is discussed.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Reverse Direction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Reverse direction initiator (TXOP holder) can share its TXOP with a PPDU recipient (reverse direction responder). </a:t>
            </a:r>
          </a:p>
          <a:p>
            <a:pPr lvl="1"/>
            <a:r>
              <a:rPr lang="en-US" altLang="ko-KR" sz="1400" dirty="0"/>
              <a:t>RDG/ </a:t>
            </a:r>
            <a:r>
              <a:rPr lang="en-US" altLang="ko-KR" sz="1400" dirty="0" err="1"/>
              <a:t>MorePPDU</a:t>
            </a:r>
            <a:endParaRPr lang="en-US" altLang="ko-KR" sz="1400" dirty="0"/>
          </a:p>
          <a:p>
            <a:pPr lvl="2"/>
            <a:r>
              <a:rPr lang="en-US" altLang="ko-KR" sz="1200" dirty="0"/>
              <a:t>RD initiator uses this bit as RDG: indicates whether reverse direction is granted or not</a:t>
            </a:r>
          </a:p>
          <a:p>
            <a:pPr lvl="2"/>
            <a:r>
              <a:rPr lang="en-US" altLang="ko-KR" sz="1200" dirty="0"/>
              <a:t>RD responder uses this bit as </a:t>
            </a:r>
            <a:r>
              <a:rPr lang="en-US" altLang="ko-KR" sz="1200" dirty="0" err="1"/>
              <a:t>MorePPDU</a:t>
            </a:r>
            <a:r>
              <a:rPr lang="en-US" altLang="ko-KR" sz="1200" dirty="0"/>
              <a:t>: indicates whether there is a PPDU to transmit in reverse direction</a:t>
            </a:r>
          </a:p>
          <a:p>
            <a:pPr lvl="1"/>
            <a:r>
              <a:rPr lang="en-US" altLang="ko-KR" sz="1400" dirty="0"/>
              <a:t>AC constraint can indicate whether same AC or any AC is allowed in the reverse direction transmission  </a:t>
            </a: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72CF3E5-0E77-40C8-8CCC-FBC1E4A4A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" y="4077072"/>
            <a:ext cx="9144000" cy="186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RD in sharing mode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TXOP holder of the shared TXOP can be STA2.</a:t>
            </a:r>
          </a:p>
          <a:p>
            <a:pPr lvl="1"/>
            <a:r>
              <a:rPr lang="en-US" altLang="ko-KR" sz="1800" dirty="0"/>
              <a:t>STA2 can be a RD initiator and AP can be a RD responder.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64E827A-58AE-492C-A46A-BCAC4C44A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0968"/>
            <a:ext cx="9144000" cy="225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RD in sharing mode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TXOP holder of the shared TXOP can be STA2.</a:t>
            </a:r>
          </a:p>
          <a:p>
            <a:pPr lvl="1"/>
            <a:r>
              <a:rPr lang="en-US" altLang="ko-KR" sz="1800" dirty="0"/>
              <a:t>STA2 can be a RD initiator and STA3(P2P recipient) can be a RD responder.</a:t>
            </a:r>
          </a:p>
          <a:p>
            <a:r>
              <a:rPr lang="en-US" altLang="ko-KR" sz="2200" dirty="0"/>
              <a:t>AP may include STA3 in MU-RTS to allow STA2 and STA3 to use RD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D3C5EE5-4CB2-42B6-999C-190D04BC8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61048"/>
            <a:ext cx="9144000" cy="208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88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Reverse Direction can be applied to the triggered TXOP sharing. </a:t>
            </a:r>
          </a:p>
          <a:p>
            <a:pPr lvl="1"/>
            <a:r>
              <a:rPr lang="en-US" altLang="ko-KR" dirty="0"/>
              <a:t>STA can be the TXOP holder of the shared TXOP</a:t>
            </a:r>
          </a:p>
          <a:p>
            <a:r>
              <a:rPr lang="en-US" altLang="ko-KR" dirty="0"/>
              <a:t>RD in the triggered TXOP sharing.</a:t>
            </a:r>
          </a:p>
          <a:p>
            <a:pPr lvl="1"/>
            <a:r>
              <a:rPr lang="en-US" altLang="ko-KR" dirty="0"/>
              <a:t>Sharing mode 1: </a:t>
            </a:r>
          </a:p>
          <a:p>
            <a:pPr lvl="2"/>
            <a:r>
              <a:rPr lang="en-US" altLang="ko-KR" dirty="0"/>
              <a:t>STA: RD initiator, AP: RD responder </a:t>
            </a:r>
          </a:p>
          <a:p>
            <a:pPr lvl="1"/>
            <a:r>
              <a:rPr lang="en-US" altLang="ko-KR" dirty="0"/>
              <a:t>Sharing mode 2: </a:t>
            </a:r>
          </a:p>
          <a:p>
            <a:pPr lvl="2"/>
            <a:r>
              <a:rPr lang="en-US" altLang="ko-KR"/>
              <a:t>STA: </a:t>
            </a:r>
            <a:r>
              <a:rPr lang="en-US" altLang="ko-KR" dirty="0"/>
              <a:t>RD initiator, other </a:t>
            </a:r>
            <a:r>
              <a:rPr lang="en-US" altLang="ko-KR"/>
              <a:t>P2P STA: </a:t>
            </a:r>
            <a:r>
              <a:rPr lang="en-US" altLang="ko-KR" dirty="0"/>
              <a:t>RD responder </a:t>
            </a:r>
          </a:p>
          <a:p>
            <a:r>
              <a:rPr lang="en-US" altLang="ko-KR" sz="2400" dirty="0"/>
              <a:t>In this presentation, RD in the triggered TXOP </a:t>
            </a:r>
            <a:r>
              <a:rPr lang="en-US" altLang="ko-KR" dirty="0"/>
              <a:t>was discussed</a:t>
            </a:r>
            <a:r>
              <a:rPr lang="en-US" altLang="ko-KR" sz="2400" dirty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P802.11be D1.2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60746</TotalTime>
  <Words>314</Words>
  <Application>Microsoft Office PowerPoint</Application>
  <PresentationFormat>화면 슬라이드 쇼(4:3)</PresentationFormat>
  <Paragraphs>40</Paragraphs>
  <Slides>7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Reverse Direction</vt:lpstr>
      <vt:lpstr>RD in sharing mode 1</vt:lpstr>
      <vt:lpstr>RD in sharing mode 2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 용호</cp:lastModifiedBy>
  <cp:revision>1110</cp:revision>
  <cp:lastPrinted>2021-05-20T02:17:10Z</cp:lastPrinted>
  <dcterms:created xsi:type="dcterms:W3CDTF">2015-04-24T00:57:35Z</dcterms:created>
  <dcterms:modified xsi:type="dcterms:W3CDTF">2021-10-29T20:53:44Z</dcterms:modified>
</cp:coreProperties>
</file>