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386" r:id="rId4"/>
    <p:sldId id="388" r:id="rId5"/>
    <p:sldId id="387" r:id="rId6"/>
    <p:sldId id="389" r:id="rId7"/>
    <p:sldId id="390" r:id="rId8"/>
    <p:sldId id="382" r:id="rId9"/>
    <p:sldId id="355" r:id="rId10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76" d="100"/>
          <a:sy n="76" d="100"/>
        </p:scale>
        <p:origin x="101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4189D7CD-AE6C-4B5B-9D86-12F274F731D8}"/>
    <pc:docChg chg="custSel addSld modSld">
      <pc:chgData name="김 용호" userId="ca7f1c2ee546dcc2" providerId="LiveId" clId="{4189D7CD-AE6C-4B5B-9D86-12F274F731D8}" dt="2021-11-21T03:16:35.124" v="348" actId="1035"/>
      <pc:docMkLst>
        <pc:docMk/>
      </pc:docMkLst>
      <pc:sldChg chg="modSp">
        <pc:chgData name="김 용호" userId="ca7f1c2ee546dcc2" providerId="LiveId" clId="{4189D7CD-AE6C-4B5B-9D86-12F274F731D8}" dt="2021-11-21T03:05:39.390" v="5"/>
        <pc:sldMkLst>
          <pc:docMk/>
          <pc:sldMk cId="2501565848" sldId="269"/>
        </pc:sldMkLst>
        <pc:graphicFrameChg chg="mod">
          <ac:chgData name="김 용호" userId="ca7f1c2ee546dcc2" providerId="LiveId" clId="{4189D7CD-AE6C-4B5B-9D86-12F274F731D8}" dt="2021-11-21T03:05:39.390" v="5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4189D7CD-AE6C-4B5B-9D86-12F274F731D8}" dt="2021-11-21T03:16:35.124" v="348" actId="1035"/>
        <pc:sldMkLst>
          <pc:docMk/>
          <pc:sldMk cId="279510565" sldId="382"/>
        </pc:sldMkLst>
        <pc:spChg chg="mod">
          <ac:chgData name="김 용호" userId="ca7f1c2ee546dcc2" providerId="LiveId" clId="{4189D7CD-AE6C-4B5B-9D86-12F274F731D8}" dt="2021-11-21T03:16:35.124" v="348" actId="1035"/>
          <ac:spMkLst>
            <pc:docMk/>
            <pc:sldMk cId="279510565" sldId="382"/>
            <ac:spMk id="3" creationId="{00000000-0000-0000-0000-000000000000}"/>
          </ac:spMkLst>
        </pc:spChg>
      </pc:sldChg>
      <pc:sldChg chg="modSp mod">
        <pc:chgData name="김 용호" userId="ca7f1c2ee546dcc2" providerId="LiveId" clId="{4189D7CD-AE6C-4B5B-9D86-12F274F731D8}" dt="2021-11-21T03:15:24.990" v="211" actId="6549"/>
        <pc:sldMkLst>
          <pc:docMk/>
          <pc:sldMk cId="1025189688" sldId="387"/>
        </pc:sldMkLst>
        <pc:spChg chg="mod">
          <ac:chgData name="김 용호" userId="ca7f1c2ee546dcc2" providerId="LiveId" clId="{4189D7CD-AE6C-4B5B-9D86-12F274F731D8}" dt="2021-11-21T03:10:11.557" v="181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4189D7CD-AE6C-4B5B-9D86-12F274F731D8}" dt="2021-11-21T03:15:24.990" v="211" actId="6549"/>
          <ac:spMkLst>
            <pc:docMk/>
            <pc:sldMk cId="1025189688" sldId="387"/>
            <ac:spMk id="3" creationId="{41251432-1398-4F6B-B214-7FCF014362D5}"/>
          </ac:spMkLst>
        </pc:spChg>
        <pc:picChg chg="mod">
          <ac:chgData name="김 용호" userId="ca7f1c2ee546dcc2" providerId="LiveId" clId="{4189D7CD-AE6C-4B5B-9D86-12F274F731D8}" dt="2021-11-21T03:14:51.509" v="206" actId="1076"/>
          <ac:picMkLst>
            <pc:docMk/>
            <pc:sldMk cId="1025189688" sldId="387"/>
            <ac:picMk id="8" creationId="{E391861E-EA62-4E16-9651-B09E1EE27767}"/>
          </ac:picMkLst>
        </pc:picChg>
      </pc:sldChg>
      <pc:sldChg chg="delSp modSp add mod">
        <pc:chgData name="김 용호" userId="ca7f1c2ee546dcc2" providerId="LiveId" clId="{4189D7CD-AE6C-4B5B-9D86-12F274F731D8}" dt="2021-11-21T03:11:25.285" v="193" actId="20577"/>
        <pc:sldMkLst>
          <pc:docMk/>
          <pc:sldMk cId="2126888210" sldId="388"/>
        </pc:sldMkLst>
        <pc:spChg chg="mod">
          <ac:chgData name="김 용호" userId="ca7f1c2ee546dcc2" providerId="LiveId" clId="{4189D7CD-AE6C-4B5B-9D86-12F274F731D8}" dt="2021-11-21T03:11:25.285" v="193" actId="20577"/>
          <ac:spMkLst>
            <pc:docMk/>
            <pc:sldMk cId="2126888210" sldId="388"/>
            <ac:spMk id="3" creationId="{41251432-1398-4F6B-B214-7FCF014362D5}"/>
          </ac:spMkLst>
        </pc:spChg>
        <pc:picChg chg="del">
          <ac:chgData name="김 용호" userId="ca7f1c2ee546dcc2" providerId="LiveId" clId="{4189D7CD-AE6C-4B5B-9D86-12F274F731D8}" dt="2021-11-21T03:08:37.921" v="7" actId="478"/>
          <ac:picMkLst>
            <pc:docMk/>
            <pc:sldMk cId="2126888210" sldId="388"/>
            <ac:picMk id="8" creationId="{E391861E-EA62-4E16-9651-B09E1EE27767}"/>
          </ac:picMkLst>
        </pc:picChg>
      </pc:sldChg>
      <pc:sldChg chg="addSp delSp modSp add mod">
        <pc:chgData name="김 용호" userId="ca7f1c2ee546dcc2" providerId="LiveId" clId="{4189D7CD-AE6C-4B5B-9D86-12F274F731D8}" dt="2021-11-21T03:15:21.899" v="210" actId="6549"/>
        <pc:sldMkLst>
          <pc:docMk/>
          <pc:sldMk cId="3961521471" sldId="389"/>
        </pc:sldMkLst>
        <pc:spChg chg="mod">
          <ac:chgData name="김 용호" userId="ca7f1c2ee546dcc2" providerId="LiveId" clId="{4189D7CD-AE6C-4B5B-9D86-12F274F731D8}" dt="2021-11-21T03:15:02.445" v="207" actId="20577"/>
          <ac:spMkLst>
            <pc:docMk/>
            <pc:sldMk cId="3961521471" sldId="389"/>
            <ac:spMk id="2" creationId="{81A8A40C-6809-4D5A-B26D-8530B41FEFA7}"/>
          </ac:spMkLst>
        </pc:spChg>
        <pc:spChg chg="mod">
          <ac:chgData name="김 용호" userId="ca7f1c2ee546dcc2" providerId="LiveId" clId="{4189D7CD-AE6C-4B5B-9D86-12F274F731D8}" dt="2021-11-21T03:15:21.899" v="210" actId="6549"/>
          <ac:spMkLst>
            <pc:docMk/>
            <pc:sldMk cId="3961521471" sldId="389"/>
            <ac:spMk id="3" creationId="{41251432-1398-4F6B-B214-7FCF014362D5}"/>
          </ac:spMkLst>
        </pc:spChg>
        <pc:picChg chg="add del mod">
          <ac:chgData name="김 용호" userId="ca7f1c2ee546dcc2" providerId="LiveId" clId="{4189D7CD-AE6C-4B5B-9D86-12F274F731D8}" dt="2021-11-21T03:14:35.482" v="198" actId="478"/>
          <ac:picMkLst>
            <pc:docMk/>
            <pc:sldMk cId="3961521471" sldId="389"/>
            <ac:picMk id="5" creationId="{24A27365-D5C9-485F-ADB9-9683B8B07F2B}"/>
          </ac:picMkLst>
        </pc:picChg>
        <pc:picChg chg="add mod">
          <ac:chgData name="김 용호" userId="ca7f1c2ee546dcc2" providerId="LiveId" clId="{4189D7CD-AE6C-4B5B-9D86-12F274F731D8}" dt="2021-11-21T03:14:38.547" v="200" actId="1076"/>
          <ac:picMkLst>
            <pc:docMk/>
            <pc:sldMk cId="3961521471" sldId="389"/>
            <ac:picMk id="7" creationId="{DEEF0936-7041-4489-9D1D-754B01FEAE7F}"/>
          </ac:picMkLst>
        </pc:picChg>
        <pc:picChg chg="del">
          <ac:chgData name="김 용호" userId="ca7f1c2ee546dcc2" providerId="LiveId" clId="{4189D7CD-AE6C-4B5B-9D86-12F274F731D8}" dt="2021-11-21T03:11:10.578" v="188" actId="478"/>
          <ac:picMkLst>
            <pc:docMk/>
            <pc:sldMk cId="3961521471" sldId="389"/>
            <ac:picMk id="8" creationId="{E391861E-EA62-4E16-9651-B09E1EE27767}"/>
          </ac:picMkLst>
        </pc:picChg>
      </pc:sldChg>
      <pc:sldChg chg="addSp delSp modSp add mod">
        <pc:chgData name="김 용호" userId="ca7f1c2ee546dcc2" providerId="LiveId" clId="{4189D7CD-AE6C-4B5B-9D86-12F274F731D8}" dt="2021-11-21T03:15:17.329" v="209" actId="6549"/>
        <pc:sldMkLst>
          <pc:docMk/>
          <pc:sldMk cId="4158238290" sldId="390"/>
        </pc:sldMkLst>
        <pc:spChg chg="mod">
          <ac:chgData name="김 용호" userId="ca7f1c2ee546dcc2" providerId="LiveId" clId="{4189D7CD-AE6C-4B5B-9D86-12F274F731D8}" dt="2021-11-21T03:15:04.596" v="208" actId="20577"/>
          <ac:spMkLst>
            <pc:docMk/>
            <pc:sldMk cId="4158238290" sldId="390"/>
            <ac:spMk id="2" creationId="{81A8A40C-6809-4D5A-B26D-8530B41FEFA7}"/>
          </ac:spMkLst>
        </pc:spChg>
        <pc:spChg chg="mod">
          <ac:chgData name="김 용호" userId="ca7f1c2ee546dcc2" providerId="LiveId" clId="{4189D7CD-AE6C-4B5B-9D86-12F274F731D8}" dt="2021-11-21T03:15:17.329" v="209" actId="6549"/>
          <ac:spMkLst>
            <pc:docMk/>
            <pc:sldMk cId="4158238290" sldId="390"/>
            <ac:spMk id="3" creationId="{41251432-1398-4F6B-B214-7FCF014362D5}"/>
          </ac:spMkLst>
        </pc:spChg>
        <pc:picChg chg="add mod">
          <ac:chgData name="김 용호" userId="ca7f1c2ee546dcc2" providerId="LiveId" clId="{4189D7CD-AE6C-4B5B-9D86-12F274F731D8}" dt="2021-11-21T03:14:41.687" v="201" actId="1076"/>
          <ac:picMkLst>
            <pc:docMk/>
            <pc:sldMk cId="4158238290" sldId="390"/>
            <ac:picMk id="5" creationId="{AE09592B-1F16-4613-83B7-787DF9224442}"/>
          </ac:picMkLst>
        </pc:picChg>
        <pc:picChg chg="del">
          <ac:chgData name="김 용호" userId="ca7f1c2ee546dcc2" providerId="LiveId" clId="{4189D7CD-AE6C-4B5B-9D86-12F274F731D8}" dt="2021-11-21T03:11:06.394" v="185" actId="478"/>
          <ac:picMkLst>
            <pc:docMk/>
            <pc:sldMk cId="4158238290" sldId="390"/>
            <ac:picMk id="8" creationId="{E391861E-EA62-4E16-9651-B09E1EE2776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err="1"/>
              <a:t>Juseong</a:t>
            </a:r>
            <a:r>
              <a:rPr lang="en-US" altLang="ko-KR" dirty="0"/>
              <a:t> Moon</a:t>
            </a:r>
            <a:r>
              <a:rPr lang="en-GB" altLang="ko-KR" dirty="0"/>
              <a:t>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ko-KR" dirty="0" err="1"/>
              <a:t>Juseong</a:t>
            </a:r>
            <a:r>
              <a:rPr lang="en-US" altLang="ko-KR" dirty="0"/>
              <a:t> Moon</a:t>
            </a:r>
            <a:r>
              <a:rPr lang="en-GB" altLang="ko-KR" dirty="0"/>
              <a:t>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4932040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1747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TID-to-Link mapping in </a:t>
            </a:r>
            <a:r>
              <a:rPr lang="en-US" altLang="ko-KR" kern="0" dirty="0" err="1">
                <a:solidFill>
                  <a:schemeClr val="tx1"/>
                </a:solidFill>
                <a:latin typeface="Times New Roman"/>
                <a:ea typeface="MS Gothic"/>
              </a:rPr>
              <a:t>eMLSR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</a:t>
            </a:r>
            <a:r>
              <a:rPr kumimoji="0" lang="en-GB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</a:t>
            </a: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2021-11-20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227711"/>
              </p:ext>
            </p:extLst>
          </p:nvPr>
        </p:nvGraphicFramePr>
        <p:xfrm>
          <a:off x="703263" y="2833688"/>
          <a:ext cx="7577137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3232158" progId="Word.Document.8">
                  <p:embed/>
                </p:oleObj>
              </mc:Choice>
              <mc:Fallback>
                <p:oleObj name="Document" r:id="rId3" imgW="8213470" imgH="3232158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833688"/>
                        <a:ext cx="7577137" cy="297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STA MLD can communicate with AP MLD using the links negotiated with EML OMN</a:t>
            </a:r>
          </a:p>
          <a:p>
            <a:r>
              <a:rPr lang="en-US" altLang="ko-KR" dirty="0"/>
              <a:t>Depending on the TID-to-Link mapping, there might be a case where AP MLD can not transmit DATA with a certain TID using the negotiated link</a:t>
            </a:r>
          </a:p>
          <a:p>
            <a:pPr lvl="1"/>
            <a:r>
              <a:rPr lang="en-US" altLang="ko-KR" dirty="0"/>
              <a:t>Since TID-to-Link mapping is a separate procedure, TID can be mapped to a link which is not negotiated with EML OMN</a:t>
            </a:r>
          </a:p>
          <a:p>
            <a:r>
              <a:rPr lang="en-US" altLang="ko-KR" dirty="0"/>
              <a:t>TID-to-Link mapping considering EML OMN and </a:t>
            </a:r>
            <a:r>
              <a:rPr lang="en-US" altLang="ko-KR" dirty="0" err="1"/>
              <a:t>eMLSR</a:t>
            </a:r>
            <a:r>
              <a:rPr lang="en-US" altLang="ko-KR" dirty="0"/>
              <a:t> link management are discussed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err="1"/>
              <a:t>eMLSR</a:t>
            </a:r>
            <a:r>
              <a:rPr lang="en-US" altLang="ko-KR" dirty="0"/>
              <a:t> EML OMN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Links to use for </a:t>
            </a:r>
            <a:r>
              <a:rPr lang="en-US" altLang="ko-KR" sz="1800" dirty="0" err="1"/>
              <a:t>eMLSR</a:t>
            </a:r>
            <a:r>
              <a:rPr lang="en-US" altLang="ko-KR" sz="1800" dirty="0"/>
              <a:t> can be negotiated with EML OMN</a:t>
            </a:r>
          </a:p>
          <a:p>
            <a:r>
              <a:rPr lang="en-US" altLang="ko-KR" sz="1800" dirty="0"/>
              <a:t>Since TID-to-Link mapping is a separate procedure, a certain TID can be mapped to a link not used for </a:t>
            </a:r>
            <a:r>
              <a:rPr lang="en-US" altLang="ko-KR" sz="1800" dirty="0" err="1"/>
              <a:t>eMLSR</a:t>
            </a:r>
            <a:r>
              <a:rPr lang="en-US" altLang="ko-KR" sz="1800" dirty="0"/>
              <a:t>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24788C0-38BC-4CC1-B67C-1698BCF1A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12" y="3356992"/>
            <a:ext cx="7956376" cy="250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TID-to-Link mapping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1) EML OMN may include TID-to-Link mapping element </a:t>
            </a:r>
          </a:p>
          <a:p>
            <a:pPr lvl="1"/>
            <a:r>
              <a:rPr lang="en-US" altLang="ko-KR" sz="1800" dirty="0"/>
              <a:t>During EML OMN negotiation, TID-to-Link remapping can be negotiated.</a:t>
            </a:r>
          </a:p>
          <a:p>
            <a:r>
              <a:rPr lang="en-US" altLang="ko-KR" dirty="0"/>
              <a:t>Option 2) TID-to-Link mapping for </a:t>
            </a:r>
            <a:r>
              <a:rPr lang="en-US" altLang="ko-KR" dirty="0" err="1"/>
              <a:t>eMLSR</a:t>
            </a:r>
            <a:r>
              <a:rPr lang="en-US" altLang="ko-KR" dirty="0"/>
              <a:t> can be default mapping </a:t>
            </a:r>
          </a:p>
          <a:p>
            <a:pPr lvl="1"/>
            <a:r>
              <a:rPr lang="en-US" altLang="ko-KR" sz="1800" dirty="0"/>
              <a:t>In order to avoid </a:t>
            </a:r>
            <a:r>
              <a:rPr lang="en-US" altLang="ko-KR" sz="1800" dirty="0" err="1"/>
              <a:t>eMLSR</a:t>
            </a:r>
            <a:r>
              <a:rPr lang="en-US" altLang="ko-KR" sz="1800" dirty="0"/>
              <a:t> link to TID mismatch, TID-to-Link mapping can be automatically switched to default mapping (all TID to all link mapping) after EML OMN negotiation</a:t>
            </a:r>
          </a:p>
          <a:p>
            <a:r>
              <a:rPr lang="en-US" altLang="ko-KR" dirty="0"/>
              <a:t>Option</a:t>
            </a:r>
            <a:r>
              <a:rPr lang="ko-KR" altLang="en-US" dirty="0"/>
              <a:t> </a:t>
            </a:r>
            <a:r>
              <a:rPr lang="en-US" altLang="ko-KR" dirty="0"/>
              <a:t>3)</a:t>
            </a:r>
            <a:r>
              <a:rPr lang="ko-KR" altLang="en-US" dirty="0"/>
              <a:t> </a:t>
            </a:r>
            <a:r>
              <a:rPr lang="en-US" altLang="ko-KR" dirty="0"/>
              <a:t>Depending on the TID of DATA, AP may initiate OMN procedure (AP initiated OMN)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2688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TID-to-Link mapping (Option 1)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EML OMN may include TID-to-Link mapping element 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391861E-EA62-4E16-9651-B09E1EE27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780928"/>
            <a:ext cx="8762765" cy="31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TID-to-Link mapping (Option 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TID-to-Link mapping for </a:t>
            </a:r>
            <a:r>
              <a:rPr lang="en-US" altLang="ko-KR" sz="2000" dirty="0" err="1"/>
              <a:t>eMLSR</a:t>
            </a:r>
            <a:r>
              <a:rPr lang="en-US" altLang="ko-KR" sz="2000" dirty="0"/>
              <a:t> can be default mapping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EEF0936-7041-4489-9D1D-754B01FEA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8920"/>
            <a:ext cx="9144000" cy="288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2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TID-to-Link mapping (Option 3)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Depending on the TID of DATA, AP may initiate OMN procedure (AP initiated OMN)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E09592B-1F16-4613-83B7-787DF9224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68960"/>
            <a:ext cx="9144000" cy="30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23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links can be negotiated with EML OMN.</a:t>
            </a:r>
          </a:p>
          <a:p>
            <a:r>
              <a:rPr lang="en-US" altLang="ko-KR" dirty="0"/>
              <a:t>Since TID-to-Link mapping is a separate procedure, mismatch on </a:t>
            </a:r>
            <a:r>
              <a:rPr lang="en-US" altLang="ko-KR" dirty="0" err="1"/>
              <a:t>eMLSR</a:t>
            </a:r>
            <a:r>
              <a:rPr lang="en-US" altLang="ko-KR" dirty="0"/>
              <a:t> link with TID-to-Link mapping can happen.</a:t>
            </a:r>
          </a:p>
          <a:p>
            <a:r>
              <a:rPr lang="en-US" altLang="ko-KR" dirty="0"/>
              <a:t>During EML OMN negotiation, TID-to-Link remapping can be performed.</a:t>
            </a:r>
          </a:p>
          <a:p>
            <a:pPr lvl="1"/>
            <a:r>
              <a:rPr lang="en-US" altLang="ko-KR" dirty="0"/>
              <a:t>Default TID-to-Link mapping</a:t>
            </a:r>
          </a:p>
          <a:p>
            <a:pPr lvl="1"/>
            <a:r>
              <a:rPr lang="en-US" altLang="ko-KR" dirty="0"/>
              <a:t>TID-to-Link mapping element in EML OMN</a:t>
            </a:r>
          </a:p>
          <a:p>
            <a:r>
              <a:rPr lang="en-US" altLang="ko-KR" dirty="0"/>
              <a:t>Depending on the TID of the BU and TID-to-Link mapping, AP may initiate EML OMN procedure. </a:t>
            </a:r>
          </a:p>
          <a:p>
            <a:r>
              <a:rPr lang="en-US" altLang="ko-KR" sz="2400" dirty="0"/>
              <a:t>In this presentation, considerations on TID-to-Link mapping in </a:t>
            </a:r>
            <a:r>
              <a:rPr lang="en-US" altLang="ko-KR" sz="2400" dirty="0" err="1"/>
              <a:t>eMLSR</a:t>
            </a:r>
            <a:r>
              <a:rPr lang="en-US" altLang="ko-KR" sz="2400" dirty="0"/>
              <a:t> </a:t>
            </a:r>
            <a:r>
              <a:rPr lang="en-US" altLang="ko-KR" dirty="0"/>
              <a:t>were discussed</a:t>
            </a:r>
            <a:r>
              <a:rPr lang="en-US" altLang="ko-KR" sz="2400" dirty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D1.2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60823</TotalTime>
  <Words>351</Words>
  <Application>Microsoft Office PowerPoint</Application>
  <PresentationFormat>화면 슬라이드 쇼(4:3)</PresentationFormat>
  <Paragraphs>41</Paragraphs>
  <Slides>9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Times New Roman</vt:lpstr>
      <vt:lpstr>2_Office 테마</vt:lpstr>
      <vt:lpstr>Microsoft Word 97 - 2003 문서</vt:lpstr>
      <vt:lpstr>PowerPoint 프레젠테이션</vt:lpstr>
      <vt:lpstr>Introduction</vt:lpstr>
      <vt:lpstr>Recap: eMLSR EML OMN</vt:lpstr>
      <vt:lpstr>eMLSR TID-to-Link mapping</vt:lpstr>
      <vt:lpstr>eMLSR TID-to-Link mapping (Option 1)</vt:lpstr>
      <vt:lpstr>eMLSR TID-to-Link mapping (Option 2)</vt:lpstr>
      <vt:lpstr>eMLSR TID-to-Link mapping (Option 3)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1114</cp:revision>
  <cp:lastPrinted>2021-05-20T02:17:10Z</cp:lastPrinted>
  <dcterms:created xsi:type="dcterms:W3CDTF">2015-04-24T00:57:35Z</dcterms:created>
  <dcterms:modified xsi:type="dcterms:W3CDTF">2021-11-21T03:16:36Z</dcterms:modified>
</cp:coreProperties>
</file>