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362" r:id="rId3"/>
    <p:sldId id="386" r:id="rId4"/>
    <p:sldId id="387" r:id="rId5"/>
    <p:sldId id="382" r:id="rId6"/>
    <p:sldId id="355" r:id="rId7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6" d="100"/>
          <a:sy n="86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976" y="4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5F7CDB90-F810-4EEC-8C0A-599C763E4ECF}"/>
    <pc:docChg chg="undo custSel delSld modSld">
      <pc:chgData name="김 용호" userId="ca7f1c2ee546dcc2" providerId="LiveId" clId="{5F7CDB90-F810-4EEC-8C0A-599C763E4ECF}" dt="2021-10-20T20:26:19.580" v="2068" actId="20577"/>
      <pc:docMkLst>
        <pc:docMk/>
      </pc:docMkLst>
      <pc:sldChg chg="modSp mod">
        <pc:chgData name="김 용호" userId="ca7f1c2ee546dcc2" providerId="LiveId" clId="{5F7CDB90-F810-4EEC-8C0A-599C763E4ECF}" dt="2021-10-20T20:22:42.027" v="1635" actId="20577"/>
        <pc:sldMkLst>
          <pc:docMk/>
          <pc:sldMk cId="2501565848" sldId="269"/>
        </pc:sldMkLst>
        <pc:spChg chg="mod">
          <ac:chgData name="김 용호" userId="ca7f1c2ee546dcc2" providerId="LiveId" clId="{5F7CDB90-F810-4EEC-8C0A-599C763E4ECF}" dt="2021-10-20T20:22:42.027" v="1635" actId="20577"/>
          <ac:spMkLst>
            <pc:docMk/>
            <pc:sldMk cId="2501565848" sldId="269"/>
            <ac:spMk id="4" creationId="{00000000-0000-0000-0000-000000000000}"/>
          </ac:spMkLst>
        </pc:spChg>
      </pc:sldChg>
      <pc:sldChg chg="modSp mod">
        <pc:chgData name="김 용호" userId="ca7f1c2ee546dcc2" providerId="LiveId" clId="{5F7CDB90-F810-4EEC-8C0A-599C763E4ECF}" dt="2021-10-20T20:10:22.625" v="693" actId="20577"/>
        <pc:sldMkLst>
          <pc:docMk/>
          <pc:sldMk cId="792840281" sldId="362"/>
        </pc:sldMkLst>
        <pc:spChg chg="mod">
          <ac:chgData name="김 용호" userId="ca7f1c2ee546dcc2" providerId="LiveId" clId="{5F7CDB90-F810-4EEC-8C0A-599C763E4ECF}" dt="2021-10-20T20:10:22.625" v="693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5F7CDB90-F810-4EEC-8C0A-599C763E4ECF}" dt="2021-10-20T20:26:19.580" v="2068" actId="20577"/>
        <pc:sldMkLst>
          <pc:docMk/>
          <pc:sldMk cId="279510565" sldId="382"/>
        </pc:sldMkLst>
        <pc:spChg chg="mod">
          <ac:chgData name="김 용호" userId="ca7f1c2ee546dcc2" providerId="LiveId" clId="{5F7CDB90-F810-4EEC-8C0A-599C763E4ECF}" dt="2021-10-20T20:26:19.580" v="2068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5F7CDB90-F810-4EEC-8C0A-599C763E4ECF}" dt="2021-10-20T20:14:43.255" v="938" actId="20577"/>
        <pc:sldMkLst>
          <pc:docMk/>
          <pc:sldMk cId="2625637699" sldId="386"/>
        </pc:sldMkLst>
        <pc:spChg chg="mod">
          <ac:chgData name="김 용호" userId="ca7f1c2ee546dcc2" providerId="LiveId" clId="{5F7CDB90-F810-4EEC-8C0A-599C763E4ECF}" dt="2021-10-20T20:10:42.701" v="712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5F7CDB90-F810-4EEC-8C0A-599C763E4ECF}" dt="2021-10-20T20:14:43.255" v="938" actId="20577"/>
          <ac:spMkLst>
            <pc:docMk/>
            <pc:sldMk cId="2625637699" sldId="386"/>
            <ac:spMk id="3" creationId="{00000000-0000-0000-0000-000000000000}"/>
          </ac:spMkLst>
        </pc:spChg>
        <pc:picChg chg="del">
          <ac:chgData name="김 용호" userId="ca7f1c2ee546dcc2" providerId="LiveId" clId="{5F7CDB90-F810-4EEC-8C0A-599C763E4ECF}" dt="2021-10-20T20:13:04.834" v="713" actId="478"/>
          <ac:picMkLst>
            <pc:docMk/>
            <pc:sldMk cId="2625637699" sldId="386"/>
            <ac:picMk id="4" creationId="{272CF3E5-0E77-40C8-8CCC-FBC1E4A4A422}"/>
          </ac:picMkLst>
        </pc:picChg>
        <pc:picChg chg="add mod">
          <ac:chgData name="김 용호" userId="ca7f1c2ee546dcc2" providerId="LiveId" clId="{5F7CDB90-F810-4EEC-8C0A-599C763E4ECF}" dt="2021-10-20T20:13:07.741" v="715" actId="1076"/>
          <ac:picMkLst>
            <pc:docMk/>
            <pc:sldMk cId="2625637699" sldId="386"/>
            <ac:picMk id="5" creationId="{A082D5C3-159A-4565-987D-5A1869B307FD}"/>
          </ac:picMkLst>
        </pc:picChg>
      </pc:sldChg>
      <pc:sldChg chg="addSp delSp modSp mod">
        <pc:chgData name="김 용호" userId="ca7f1c2ee546dcc2" providerId="LiveId" clId="{5F7CDB90-F810-4EEC-8C0A-599C763E4ECF}" dt="2021-10-20T20:22:01.675" v="1609" actId="14100"/>
        <pc:sldMkLst>
          <pc:docMk/>
          <pc:sldMk cId="1025189688" sldId="387"/>
        </pc:sldMkLst>
        <pc:spChg chg="mod">
          <ac:chgData name="김 용호" userId="ca7f1c2ee546dcc2" providerId="LiveId" clId="{5F7CDB90-F810-4EEC-8C0A-599C763E4ECF}" dt="2021-10-20T20:17:35.104" v="1167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5F7CDB90-F810-4EEC-8C0A-599C763E4ECF}" dt="2021-10-20T20:20:48.392" v="1603" actId="20577"/>
          <ac:spMkLst>
            <pc:docMk/>
            <pc:sldMk cId="1025189688" sldId="387"/>
            <ac:spMk id="3" creationId="{41251432-1398-4F6B-B214-7FCF014362D5}"/>
          </ac:spMkLst>
        </pc:spChg>
        <pc:picChg chg="del">
          <ac:chgData name="김 용호" userId="ca7f1c2ee546dcc2" providerId="LiveId" clId="{5F7CDB90-F810-4EEC-8C0A-599C763E4ECF}" dt="2021-10-20T20:17:22.618" v="1166" actId="478"/>
          <ac:picMkLst>
            <pc:docMk/>
            <pc:sldMk cId="1025189688" sldId="387"/>
            <ac:picMk id="7" creationId="{D64E827A-58AE-492C-A46A-BCAC4C44A910}"/>
          </ac:picMkLst>
        </pc:picChg>
        <pc:picChg chg="add mod">
          <ac:chgData name="김 용호" userId="ca7f1c2ee546dcc2" providerId="LiveId" clId="{5F7CDB90-F810-4EEC-8C0A-599C763E4ECF}" dt="2021-10-20T20:22:01.675" v="1609" actId="14100"/>
          <ac:picMkLst>
            <pc:docMk/>
            <pc:sldMk cId="1025189688" sldId="387"/>
            <ac:picMk id="8" creationId="{E391861E-EA62-4E16-9651-B09E1EE27767}"/>
          </ac:picMkLst>
        </pc:picChg>
      </pc:sldChg>
      <pc:sldChg chg="del">
        <pc:chgData name="김 용호" userId="ca7f1c2ee546dcc2" providerId="LiveId" clId="{5F7CDB90-F810-4EEC-8C0A-599C763E4ECF}" dt="2021-10-20T20:22:52.504" v="1636" actId="47"/>
        <pc:sldMkLst>
          <pc:docMk/>
          <pc:sldMk cId="2382885623" sldId="391"/>
        </pc:sldMkLst>
      </pc:sldChg>
    </pc:docChg>
  </pc:docChgLst>
  <pc:docChgLst>
    <pc:chgData name="김 용호" userId="ca7f1c2ee546dcc2" providerId="LiveId" clId="{1C3D8E54-933D-49ED-9306-10985EFD0B49}"/>
    <pc:docChg chg="custSel modSld modMainMaster">
      <pc:chgData name="김 용호" userId="ca7f1c2ee546dcc2" providerId="LiveId" clId="{1C3D8E54-933D-49ED-9306-10985EFD0B49}" dt="2021-10-29T20:51:04.988" v="72" actId="20577"/>
      <pc:docMkLst>
        <pc:docMk/>
      </pc:docMkLst>
      <pc:sldChg chg="modSp mod">
        <pc:chgData name="김 용호" userId="ca7f1c2ee546dcc2" providerId="LiveId" clId="{1C3D8E54-933D-49ED-9306-10985EFD0B49}" dt="2021-10-29T20:50:40.425" v="67" actId="20577"/>
        <pc:sldMkLst>
          <pc:docMk/>
          <pc:sldMk cId="2501565848" sldId="269"/>
        </pc:sldMkLst>
        <pc:spChg chg="mod">
          <ac:chgData name="김 용호" userId="ca7f1c2ee546dcc2" providerId="LiveId" clId="{1C3D8E54-933D-49ED-9306-10985EFD0B49}" dt="2021-10-29T20:50:40.425" v="67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1C3D8E54-933D-49ED-9306-10985EFD0B49}" dt="2021-10-28T19:41:49.651" v="1" actId="20577"/>
        <pc:sldMkLst>
          <pc:docMk/>
          <pc:sldMk cId="792840281" sldId="362"/>
        </pc:sldMkLst>
        <pc:spChg chg="mod">
          <ac:chgData name="김 용호" userId="ca7f1c2ee546dcc2" providerId="LiveId" clId="{1C3D8E54-933D-49ED-9306-10985EFD0B49}" dt="2021-10-28T19:41:49.651" v="1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1C3D8E54-933D-49ED-9306-10985EFD0B49}" dt="2021-10-28T20:19:10.151" v="18" actId="20577"/>
        <pc:sldMkLst>
          <pc:docMk/>
          <pc:sldMk cId="279510565" sldId="382"/>
        </pc:sldMkLst>
        <pc:spChg chg="mod">
          <ac:chgData name="김 용호" userId="ca7f1c2ee546dcc2" providerId="LiveId" clId="{1C3D8E54-933D-49ED-9306-10985EFD0B49}" dt="2021-10-28T20:19:10.151" v="18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1C3D8E54-933D-49ED-9306-10985EFD0B49}" dt="2021-10-28T19:43:29.736" v="9" actId="1076"/>
        <pc:sldMkLst>
          <pc:docMk/>
          <pc:sldMk cId="2625637699" sldId="386"/>
        </pc:sldMkLst>
        <pc:picChg chg="add mod">
          <ac:chgData name="김 용호" userId="ca7f1c2ee546dcc2" providerId="LiveId" clId="{1C3D8E54-933D-49ED-9306-10985EFD0B49}" dt="2021-10-28T19:43:29.736" v="9" actId="1076"/>
          <ac:picMkLst>
            <pc:docMk/>
            <pc:sldMk cId="2625637699" sldId="386"/>
            <ac:picMk id="4" creationId="{124788C0-38BC-4CC1-B67C-1698BCF1A649}"/>
          </ac:picMkLst>
        </pc:picChg>
        <pc:picChg chg="del mod">
          <ac:chgData name="김 용호" userId="ca7f1c2ee546dcc2" providerId="LiveId" clId="{1C3D8E54-933D-49ED-9306-10985EFD0B49}" dt="2021-10-28T19:43:22.563" v="4" actId="478"/>
          <ac:picMkLst>
            <pc:docMk/>
            <pc:sldMk cId="2625637699" sldId="386"/>
            <ac:picMk id="5" creationId="{A082D5C3-159A-4565-987D-5A1869B307FD}"/>
          </ac:picMkLst>
        </pc:picChg>
      </pc:sldChg>
      <pc:sldMasterChg chg="modSp mod modSldLayout">
        <pc:chgData name="김 용호" userId="ca7f1c2ee546dcc2" providerId="LiveId" clId="{1C3D8E54-933D-49ED-9306-10985EFD0B49}" dt="2021-10-29T20:51:04.988" v="72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1C3D8E54-933D-49ED-9306-10985EFD0B49}" dt="2021-10-29T20:51:04.988" v="72" actId="20577"/>
          <ac:spMkLst>
            <pc:docMk/>
            <pc:sldMasterMk cId="3903101786" sldId="2147483660"/>
            <ac:spMk id="15" creationId="{00000000-0000-0000-0000-000000000000}"/>
          </ac:spMkLst>
        </pc:spChg>
        <pc:sldLayoutChg chg="modSp mod">
          <pc:chgData name="김 용호" userId="ca7f1c2ee546dcc2" providerId="LiveId" clId="{1C3D8E54-933D-49ED-9306-10985EFD0B49}" dt="2021-10-28T20:21:10.101" v="63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1C3D8E54-933D-49ED-9306-10985EFD0B49}" dt="2021-10-28T20:21:10.101" v="63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err="1"/>
              <a:t>Juseong</a:t>
            </a:r>
            <a:r>
              <a:rPr lang="en-US" altLang="ko-KR" dirty="0"/>
              <a:t> Moon</a:t>
            </a:r>
            <a:r>
              <a:rPr lang="en-GB" altLang="ko-KR" dirty="0"/>
              <a:t>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Sunghyun</a:t>
            </a:r>
            <a:r>
              <a:rPr lang="en-GB" dirty="0"/>
              <a:t> Hwang, ETRI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1747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Oct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TID-to-Link mapping in </a:t>
            </a:r>
            <a:r>
              <a:rPr lang="en-US" altLang="ko-KR" kern="0" dirty="0" err="1">
                <a:solidFill>
                  <a:schemeClr val="tx1"/>
                </a:solidFill>
                <a:latin typeface="Times New Roman"/>
                <a:ea typeface="MS Gothic"/>
              </a:rPr>
              <a:t>eMLSR</a:t>
            </a:r>
            <a:endParaRPr lang="en-GB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2021-10-30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408874"/>
              </p:ext>
            </p:extLst>
          </p:nvPr>
        </p:nvGraphicFramePr>
        <p:xfrm>
          <a:off x="703263" y="2994025"/>
          <a:ext cx="75771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13470" imgH="2883670" progId="Word.Document.8">
                  <p:embed/>
                </p:oleObj>
              </mc:Choice>
              <mc:Fallback>
                <p:oleObj name="Document" r:id="rId4" imgW="8213470" imgH="2883670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94025"/>
                        <a:ext cx="7577137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STA MLD can communicate with AP MLD using the links negotiated with EML OMN</a:t>
            </a:r>
          </a:p>
          <a:p>
            <a:r>
              <a:rPr lang="en-US" altLang="ko-KR" dirty="0"/>
              <a:t>Depending on the TID-to-Link mapping, there might be a case where AP MLD can not transmit DATA with a certain TID using the negotiated link</a:t>
            </a:r>
          </a:p>
          <a:p>
            <a:pPr lvl="1"/>
            <a:r>
              <a:rPr lang="en-US" altLang="ko-KR" dirty="0"/>
              <a:t>Since TID-to-Link mapping is a separate procedure, TID can be mapped to a link which is not negotiated with EML OMN</a:t>
            </a:r>
          </a:p>
          <a:p>
            <a:r>
              <a:rPr lang="en-US" altLang="ko-KR" dirty="0"/>
              <a:t>TID-to-Link mapping considering EML OMN and </a:t>
            </a:r>
            <a:r>
              <a:rPr lang="en-US" altLang="ko-KR" dirty="0" err="1"/>
              <a:t>eMLSR</a:t>
            </a:r>
            <a:r>
              <a:rPr lang="en-US" altLang="ko-KR" dirty="0"/>
              <a:t> link management are discussed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err="1"/>
              <a:t>eMLSR</a:t>
            </a:r>
            <a:r>
              <a:rPr lang="en-US" altLang="ko-KR" dirty="0"/>
              <a:t> EML OMN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Links to use for </a:t>
            </a:r>
            <a:r>
              <a:rPr lang="en-US" altLang="ko-KR" sz="1800" dirty="0" err="1"/>
              <a:t>eMLSR</a:t>
            </a:r>
            <a:r>
              <a:rPr lang="en-US" altLang="ko-KR" sz="1800" dirty="0"/>
              <a:t> can be negotiated with EML OMN</a:t>
            </a:r>
          </a:p>
          <a:p>
            <a:r>
              <a:rPr lang="en-US" altLang="ko-KR" sz="1800" dirty="0"/>
              <a:t>Since TID-to-Link mapping is a separate procedure, a certain TID can be mapped to a link not used for </a:t>
            </a:r>
            <a:r>
              <a:rPr lang="en-US" altLang="ko-KR" sz="1800" dirty="0" err="1"/>
              <a:t>eMLSR</a:t>
            </a:r>
            <a:r>
              <a:rPr lang="en-US" altLang="ko-KR" sz="1800" dirty="0"/>
              <a:t>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24788C0-38BC-4CC1-B67C-1698BCF1A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812" y="3356992"/>
            <a:ext cx="7956376" cy="250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TID-to-Link mapping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1) EML OMN may include TID-to-Link mapping element </a:t>
            </a:r>
          </a:p>
          <a:p>
            <a:pPr lvl="1"/>
            <a:r>
              <a:rPr lang="en-US" altLang="ko-KR" sz="1600" dirty="0"/>
              <a:t>During EML OMN negotiation, TID-to-Link remapping can be negotiated.</a:t>
            </a:r>
          </a:p>
          <a:p>
            <a:r>
              <a:rPr lang="en-US" altLang="ko-KR" sz="2000" dirty="0"/>
              <a:t>Option 2) TID-to-Link mapping for </a:t>
            </a:r>
            <a:r>
              <a:rPr lang="en-US" altLang="ko-KR" sz="2000" dirty="0" err="1"/>
              <a:t>eMLSR</a:t>
            </a:r>
            <a:r>
              <a:rPr lang="en-US" altLang="ko-KR" sz="2000" dirty="0"/>
              <a:t> can be default mapping </a:t>
            </a:r>
          </a:p>
          <a:p>
            <a:pPr lvl="1"/>
            <a:r>
              <a:rPr lang="en-US" altLang="ko-KR" sz="1600" dirty="0"/>
              <a:t>In order to avoid </a:t>
            </a:r>
            <a:r>
              <a:rPr lang="en-US" altLang="ko-KR" sz="1600" dirty="0" err="1"/>
              <a:t>eMLSR</a:t>
            </a:r>
            <a:r>
              <a:rPr lang="en-US" altLang="ko-KR" sz="1600" dirty="0"/>
              <a:t> link to TID mismatch, TID-to-Link mapping can be automatically switched to default mapping (all TID to all link mapping) after EML OMN negotiation</a:t>
            </a:r>
            <a:endParaRPr lang="en-US" altLang="ko-KR" sz="1800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391861E-EA62-4E16-9651-B09E1EE27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649455"/>
            <a:ext cx="7848872" cy="282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eMLSR</a:t>
            </a:r>
            <a:r>
              <a:rPr lang="en-US" altLang="ko-KR" dirty="0"/>
              <a:t> links can be negotiated with EML OMN.</a:t>
            </a:r>
          </a:p>
          <a:p>
            <a:r>
              <a:rPr lang="en-US" altLang="ko-KR" dirty="0"/>
              <a:t>Since TID-to-Link mapping is a separate procedure, mismatch on </a:t>
            </a:r>
            <a:r>
              <a:rPr lang="en-US" altLang="ko-KR" dirty="0" err="1"/>
              <a:t>eMLSR</a:t>
            </a:r>
            <a:r>
              <a:rPr lang="en-US" altLang="ko-KR" dirty="0"/>
              <a:t> link with TID-to-Link mapping can happen.</a:t>
            </a:r>
          </a:p>
          <a:p>
            <a:r>
              <a:rPr lang="en-US" altLang="ko-KR" dirty="0"/>
              <a:t>During EML OMN negotiation, TID-to-Link remapping can be performed.</a:t>
            </a:r>
          </a:p>
          <a:p>
            <a:pPr lvl="1"/>
            <a:r>
              <a:rPr lang="en-US" altLang="ko-KR" dirty="0"/>
              <a:t>Default TID-to-Link mapping</a:t>
            </a:r>
          </a:p>
          <a:p>
            <a:pPr lvl="1"/>
            <a:r>
              <a:rPr lang="en-US" altLang="ko-KR" dirty="0"/>
              <a:t>TID-to-Link mapping element in EML OMN</a:t>
            </a:r>
          </a:p>
          <a:p>
            <a:r>
              <a:rPr lang="en-US" altLang="ko-KR" sz="2400" dirty="0"/>
              <a:t>In this presentation, considerations on TID-to-Link mapping in </a:t>
            </a:r>
            <a:r>
              <a:rPr lang="en-US" altLang="ko-KR" sz="2400" dirty="0" err="1"/>
              <a:t>eMLSR</a:t>
            </a:r>
            <a:r>
              <a:rPr lang="en-US" altLang="ko-KR" sz="2400"/>
              <a:t> </a:t>
            </a:r>
            <a:r>
              <a:rPr lang="en-US" altLang="ko-KR"/>
              <a:t>were </a:t>
            </a:r>
            <a:r>
              <a:rPr lang="en-US" altLang="ko-KR" dirty="0"/>
              <a:t>discussed</a:t>
            </a:r>
            <a:r>
              <a:rPr lang="en-US" altLang="ko-KR" sz="2400" dirty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P802.11be D1.2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60810</TotalTime>
  <Words>260</Words>
  <Application>Microsoft Office PowerPoint</Application>
  <PresentationFormat>화면 슬라이드 쇼(4:3)</PresentationFormat>
  <Paragraphs>33</Paragraphs>
  <Slides>6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eMLSR EML OMN</vt:lpstr>
      <vt:lpstr>eMLSR TID-to-Link mapping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 용호</cp:lastModifiedBy>
  <cp:revision>1112</cp:revision>
  <cp:lastPrinted>2021-05-20T02:17:10Z</cp:lastPrinted>
  <dcterms:created xsi:type="dcterms:W3CDTF">2015-04-24T00:57:35Z</dcterms:created>
  <dcterms:modified xsi:type="dcterms:W3CDTF">2021-10-29T20:51:13Z</dcterms:modified>
</cp:coreProperties>
</file>