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69" r:id="rId2"/>
    <p:sldId id="362" r:id="rId3"/>
    <p:sldId id="386" r:id="rId4"/>
    <p:sldId id="387" r:id="rId5"/>
    <p:sldId id="388" r:id="rId6"/>
    <p:sldId id="389" r:id="rId7"/>
    <p:sldId id="390" r:id="rId8"/>
    <p:sldId id="392" r:id="rId9"/>
    <p:sldId id="382" r:id="rId10"/>
    <p:sldId id="355" r:id="rId11"/>
  </p:sldIdLst>
  <p:sldSz cx="9144000" cy="6858000" type="screen4x3"/>
  <p:notesSz cx="9928225" cy="679767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582" userDrawn="1">
          <p15:clr>
            <a:srgbClr val="A4A3A4"/>
          </p15:clr>
        </p15:guide>
        <p15:guide id="2" pos="452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용수 곽" initials="용곽" lastIdx="2" clrIdx="0">
    <p:extLst>
      <p:ext uri="{19B8F6BF-5375-455C-9EA6-DF929625EA0E}">
        <p15:presenceInfo xmlns:p15="http://schemas.microsoft.com/office/powerpoint/2012/main" userId="d03944a2d3c0ed7e" providerId="Windows Live"/>
      </p:ext>
    </p:extLst>
  </p:cmAuthor>
  <p:cmAuthor id="2" name="홍 한슬" initials="홍한" lastIdx="1" clrIdx="1">
    <p:extLst>
      <p:ext uri="{19B8F6BF-5375-455C-9EA6-DF929625EA0E}">
        <p15:presenceInfo xmlns:p15="http://schemas.microsoft.com/office/powerpoint/2012/main" userId="4b0f4d17bb7e5f7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5099" autoAdjust="0"/>
  </p:normalViewPr>
  <p:slideViewPr>
    <p:cSldViewPr>
      <p:cViewPr varScale="1">
        <p:scale>
          <a:sx n="86" d="100"/>
          <a:sy n="86" d="100"/>
        </p:scale>
        <p:origin x="1382" y="62"/>
      </p:cViewPr>
      <p:guideLst>
        <p:guide orient="horz" pos="2160"/>
        <p:guide pos="2880"/>
      </p:guideLst>
    </p:cSldViewPr>
  </p:slideViewPr>
  <p:notesTextViewPr>
    <p:cViewPr>
      <p:scale>
        <a:sx n="1" d="1"/>
        <a:sy n="1" d="1"/>
      </p:scale>
      <p:origin x="0" y="0"/>
    </p:cViewPr>
  </p:notesTextViewPr>
  <p:notesViewPr>
    <p:cSldViewPr>
      <p:cViewPr varScale="1">
        <p:scale>
          <a:sx n="101" d="100"/>
          <a:sy n="101" d="100"/>
        </p:scale>
        <p:origin x="976" y="48"/>
      </p:cViewPr>
      <p:guideLst>
        <p:guide orient="horz" pos="2582"/>
        <p:guide pos="452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김 용호" userId="ca7f1c2ee546dcc2" providerId="LiveId" clId="{221F3D94-7817-4DA7-8511-F8966E146BAF}"/>
    <pc:docChg chg="undo custSel addSld delSld modSld modMainMaster">
      <pc:chgData name="김 용호" userId="ca7f1c2ee546dcc2" providerId="LiveId" clId="{221F3D94-7817-4DA7-8511-F8966E146BAF}" dt="2021-11-22T19:26:28.260" v="452" actId="20577"/>
      <pc:docMkLst>
        <pc:docMk/>
      </pc:docMkLst>
      <pc:sldChg chg="modSp mod">
        <pc:chgData name="김 용호" userId="ca7f1c2ee546dcc2" providerId="LiveId" clId="{221F3D94-7817-4DA7-8511-F8966E146BAF}" dt="2021-11-22T19:26:28.260" v="452" actId="20577"/>
        <pc:sldMkLst>
          <pc:docMk/>
          <pc:sldMk cId="2501565848" sldId="269"/>
        </pc:sldMkLst>
        <pc:spChg chg="mod">
          <ac:chgData name="김 용호" userId="ca7f1c2ee546dcc2" providerId="LiveId" clId="{221F3D94-7817-4DA7-8511-F8966E146BAF}" dt="2021-11-22T19:26:28.260" v="452" actId="20577"/>
          <ac:spMkLst>
            <pc:docMk/>
            <pc:sldMk cId="2501565848" sldId="269"/>
            <ac:spMk id="5" creationId="{00000000-0000-0000-0000-000000000000}"/>
          </ac:spMkLst>
        </pc:spChg>
      </pc:sldChg>
      <pc:sldChg chg="addSp delSp modSp mod">
        <pc:chgData name="김 용호" userId="ca7f1c2ee546dcc2" providerId="LiveId" clId="{221F3D94-7817-4DA7-8511-F8966E146BAF}" dt="2021-11-21T03:03:19.671" v="437" actId="14100"/>
        <pc:sldMkLst>
          <pc:docMk/>
          <pc:sldMk cId="3533111979" sldId="390"/>
        </pc:sldMkLst>
        <pc:picChg chg="add del mod">
          <ac:chgData name="김 용호" userId="ca7f1c2ee546dcc2" providerId="LiveId" clId="{221F3D94-7817-4DA7-8511-F8966E146BAF}" dt="2021-11-21T03:03:19.671" v="437" actId="14100"/>
          <ac:picMkLst>
            <pc:docMk/>
            <pc:sldMk cId="3533111979" sldId="390"/>
            <ac:picMk id="4" creationId="{B57B17DF-AC52-4363-84BF-B42B02F0D414}"/>
          </ac:picMkLst>
        </pc:picChg>
        <pc:picChg chg="add del mod">
          <ac:chgData name="김 용호" userId="ca7f1c2ee546dcc2" providerId="LiveId" clId="{221F3D94-7817-4DA7-8511-F8966E146BAF}" dt="2021-11-21T03:01:16.066" v="186" actId="22"/>
          <ac:picMkLst>
            <pc:docMk/>
            <pc:sldMk cId="3533111979" sldId="390"/>
            <ac:picMk id="6" creationId="{AEF8592B-387C-404A-A123-89245EFC4F26}"/>
          </ac:picMkLst>
        </pc:picChg>
        <pc:picChg chg="add del mod">
          <ac:chgData name="김 용호" userId="ca7f1c2ee546dcc2" providerId="LiveId" clId="{221F3D94-7817-4DA7-8511-F8966E146BAF}" dt="2021-11-21T03:01:12.534" v="181" actId="22"/>
          <ac:picMkLst>
            <pc:docMk/>
            <pc:sldMk cId="3533111979" sldId="390"/>
            <ac:picMk id="8" creationId="{EDCAAFEA-A39A-4C04-8566-83DE45659AF7}"/>
          </ac:picMkLst>
        </pc:picChg>
      </pc:sldChg>
      <pc:sldChg chg="new del">
        <pc:chgData name="김 용호" userId="ca7f1c2ee546dcc2" providerId="LiveId" clId="{221F3D94-7817-4DA7-8511-F8966E146BAF}" dt="2021-11-21T02:56:18.890" v="14" actId="47"/>
        <pc:sldMkLst>
          <pc:docMk/>
          <pc:sldMk cId="1939102851" sldId="391"/>
        </pc:sldMkLst>
      </pc:sldChg>
      <pc:sldChg chg="addSp delSp modSp add mod">
        <pc:chgData name="김 용호" userId="ca7f1c2ee546dcc2" providerId="LiveId" clId="{221F3D94-7817-4DA7-8511-F8966E146BAF}" dt="2021-11-21T03:04:00.293" v="448" actId="1076"/>
        <pc:sldMkLst>
          <pc:docMk/>
          <pc:sldMk cId="1160194505" sldId="392"/>
        </pc:sldMkLst>
        <pc:spChg chg="mod">
          <ac:chgData name="김 용호" userId="ca7f1c2ee546dcc2" providerId="LiveId" clId="{221F3D94-7817-4DA7-8511-F8966E146BAF}" dt="2021-11-21T02:56:22.144" v="15" actId="20577"/>
          <ac:spMkLst>
            <pc:docMk/>
            <pc:sldMk cId="1160194505" sldId="392"/>
            <ac:spMk id="2" creationId="{02E4C911-B2D1-479C-8BA8-5855709DA715}"/>
          </ac:spMkLst>
        </pc:spChg>
        <pc:spChg chg="mod">
          <ac:chgData name="김 용호" userId="ca7f1c2ee546dcc2" providerId="LiveId" clId="{221F3D94-7817-4DA7-8511-F8966E146BAF}" dt="2021-11-21T03:03:56.378" v="447" actId="20577"/>
          <ac:spMkLst>
            <pc:docMk/>
            <pc:sldMk cId="1160194505" sldId="392"/>
            <ac:spMk id="3" creationId="{29EAF769-5775-443F-B4A5-764ACE21788A}"/>
          </ac:spMkLst>
        </pc:spChg>
        <pc:picChg chg="add del">
          <ac:chgData name="김 용호" userId="ca7f1c2ee546dcc2" providerId="LiveId" clId="{221F3D94-7817-4DA7-8511-F8966E146BAF}" dt="2021-11-21T03:01:20.812" v="189" actId="478"/>
          <ac:picMkLst>
            <pc:docMk/>
            <pc:sldMk cId="1160194505" sldId="392"/>
            <ac:picMk id="4" creationId="{B57B17DF-AC52-4363-84BF-B42B02F0D414}"/>
          </ac:picMkLst>
        </pc:picChg>
        <pc:picChg chg="add mod">
          <ac:chgData name="김 용호" userId="ca7f1c2ee546dcc2" providerId="LiveId" clId="{221F3D94-7817-4DA7-8511-F8966E146BAF}" dt="2021-11-21T03:04:00.293" v="448" actId="1076"/>
          <ac:picMkLst>
            <pc:docMk/>
            <pc:sldMk cId="1160194505" sldId="392"/>
            <ac:picMk id="5" creationId="{391A094C-486B-4B06-9EF2-D9302B07957F}"/>
          </ac:picMkLst>
        </pc:picChg>
      </pc:sldChg>
      <pc:sldMasterChg chg="modSp mod">
        <pc:chgData name="김 용호" userId="ca7f1c2ee546dcc2" providerId="LiveId" clId="{221F3D94-7817-4DA7-8511-F8966E146BAF}" dt="2021-11-21T02:11:52.869" v="6" actId="20577"/>
        <pc:sldMasterMkLst>
          <pc:docMk/>
          <pc:sldMasterMk cId="3903101786" sldId="2147483660"/>
        </pc:sldMasterMkLst>
        <pc:spChg chg="mod">
          <ac:chgData name="김 용호" userId="ca7f1c2ee546dcc2" providerId="LiveId" clId="{221F3D94-7817-4DA7-8511-F8966E146BAF}" dt="2021-11-21T02:11:32.232" v="1" actId="20577"/>
          <ac:spMkLst>
            <pc:docMk/>
            <pc:sldMasterMk cId="3903101786" sldId="2147483660"/>
            <ac:spMk id="15" creationId="{00000000-0000-0000-0000-000000000000}"/>
          </ac:spMkLst>
        </pc:spChg>
        <pc:spChg chg="mod">
          <ac:chgData name="김 용호" userId="ca7f1c2ee546dcc2" providerId="LiveId" clId="{221F3D94-7817-4DA7-8511-F8966E146BAF}" dt="2021-11-21T02:11:52.869" v="6" actId="20577"/>
          <ac:spMkLst>
            <pc:docMk/>
            <pc:sldMasterMk cId="3903101786" sldId="2147483660"/>
            <ac:spMk id="19"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1"/>
            <a:ext cx="6225288" cy="411277"/>
          </a:xfrm>
          <a:prstGeom prst="rect">
            <a:avLst/>
          </a:prstGeom>
        </p:spPr>
        <p:txBody>
          <a:bodyPr vert="horz" lIns="122475" tIns="61237" rIns="122475" bIns="61237" rtlCol="0"/>
          <a:lstStyle>
            <a:lvl1pPr algn="l">
              <a:defRPr sz="1600"/>
            </a:lvl1pPr>
          </a:lstStyle>
          <a:p>
            <a:endParaRPr lang="ko-KR" altLang="en-US"/>
          </a:p>
        </p:txBody>
      </p:sp>
      <p:sp>
        <p:nvSpPr>
          <p:cNvPr id="3" name="날짜 개체 틀 2"/>
          <p:cNvSpPr>
            <a:spLocks noGrp="1"/>
          </p:cNvSpPr>
          <p:nvPr>
            <p:ph type="dt" sz="quarter" idx="1"/>
          </p:nvPr>
        </p:nvSpPr>
        <p:spPr>
          <a:xfrm>
            <a:off x="8137438" y="1"/>
            <a:ext cx="6225288" cy="411277"/>
          </a:xfrm>
          <a:prstGeom prst="rect">
            <a:avLst/>
          </a:prstGeom>
        </p:spPr>
        <p:txBody>
          <a:bodyPr vert="horz" lIns="122475" tIns="61237" rIns="122475" bIns="61237" rtlCol="0"/>
          <a:lstStyle>
            <a:lvl1pPr algn="r">
              <a:defRPr sz="1600"/>
            </a:lvl1pPr>
          </a:lstStyle>
          <a:p>
            <a:fld id="{24F78BE8-6062-421D-845D-AF75DC4A99D3}" type="datetimeFigureOut">
              <a:rPr lang="ko-KR" altLang="en-US" smtClean="0"/>
              <a:t>2021-11-23</a:t>
            </a:fld>
            <a:endParaRPr lang="ko-KR" altLang="en-US"/>
          </a:p>
        </p:txBody>
      </p:sp>
      <p:sp>
        <p:nvSpPr>
          <p:cNvPr id="4" name="바닥글 개체 틀 3"/>
          <p:cNvSpPr>
            <a:spLocks noGrp="1"/>
          </p:cNvSpPr>
          <p:nvPr>
            <p:ph type="ftr" sz="quarter" idx="2"/>
          </p:nvPr>
        </p:nvSpPr>
        <p:spPr>
          <a:xfrm>
            <a:off x="1" y="7785808"/>
            <a:ext cx="6225288" cy="411276"/>
          </a:xfrm>
          <a:prstGeom prst="rect">
            <a:avLst/>
          </a:prstGeom>
        </p:spPr>
        <p:txBody>
          <a:bodyPr vert="horz" lIns="122475" tIns="61237" rIns="122475" bIns="61237" rtlCol="0" anchor="b"/>
          <a:lstStyle>
            <a:lvl1pPr algn="l">
              <a:defRPr sz="1600"/>
            </a:lvl1pPr>
          </a:lstStyle>
          <a:p>
            <a:endParaRPr lang="ko-KR" altLang="en-US"/>
          </a:p>
        </p:txBody>
      </p:sp>
      <p:sp>
        <p:nvSpPr>
          <p:cNvPr id="5" name="슬라이드 번호 개체 틀 4"/>
          <p:cNvSpPr>
            <a:spLocks noGrp="1"/>
          </p:cNvSpPr>
          <p:nvPr>
            <p:ph type="sldNum" sz="quarter" idx="3"/>
          </p:nvPr>
        </p:nvSpPr>
        <p:spPr>
          <a:xfrm>
            <a:off x="8137438" y="7785808"/>
            <a:ext cx="6225288" cy="411276"/>
          </a:xfrm>
          <a:prstGeom prst="rect">
            <a:avLst/>
          </a:prstGeom>
        </p:spPr>
        <p:txBody>
          <a:bodyPr vert="horz" lIns="122475" tIns="61237" rIns="122475" bIns="61237" rtlCol="0" anchor="b"/>
          <a:lstStyle>
            <a:lvl1pPr algn="r">
              <a:defRPr sz="1600"/>
            </a:lvl1pPr>
          </a:lstStyle>
          <a:p>
            <a:fld id="{FFE725D9-89AC-4F15-8C60-2A757A1E1DDF}" type="slidenum">
              <a:rPr lang="ko-KR" altLang="en-US" smtClean="0"/>
              <a:t>‹#›</a:t>
            </a:fld>
            <a:endParaRPr lang="ko-KR" altLang="en-US"/>
          </a:p>
        </p:txBody>
      </p:sp>
    </p:spTree>
    <p:extLst>
      <p:ext uri="{BB962C8B-B14F-4D97-AF65-F5344CB8AC3E}">
        <p14:creationId xmlns:p14="http://schemas.microsoft.com/office/powerpoint/2010/main" val="3152786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0"/>
            <a:ext cx="6225288" cy="409855"/>
          </a:xfrm>
          <a:prstGeom prst="rect">
            <a:avLst/>
          </a:prstGeom>
        </p:spPr>
        <p:txBody>
          <a:bodyPr vert="horz" lIns="122475" tIns="61237" rIns="122475" bIns="61237" rtlCol="0"/>
          <a:lstStyle>
            <a:lvl1pPr algn="l">
              <a:defRPr sz="1600"/>
            </a:lvl1pPr>
          </a:lstStyle>
          <a:p>
            <a:endParaRPr lang="ko-KR" altLang="en-US"/>
          </a:p>
        </p:txBody>
      </p:sp>
      <p:sp>
        <p:nvSpPr>
          <p:cNvPr id="3" name="날짜 개체 틀 2"/>
          <p:cNvSpPr>
            <a:spLocks noGrp="1"/>
          </p:cNvSpPr>
          <p:nvPr>
            <p:ph type="dt" idx="1"/>
          </p:nvPr>
        </p:nvSpPr>
        <p:spPr>
          <a:xfrm>
            <a:off x="8137438" y="0"/>
            <a:ext cx="6225288" cy="409855"/>
          </a:xfrm>
          <a:prstGeom prst="rect">
            <a:avLst/>
          </a:prstGeom>
        </p:spPr>
        <p:txBody>
          <a:bodyPr vert="horz" lIns="122475" tIns="61237" rIns="122475" bIns="61237" rtlCol="0"/>
          <a:lstStyle>
            <a:lvl1pPr algn="r">
              <a:defRPr sz="1600"/>
            </a:lvl1pPr>
          </a:lstStyle>
          <a:p>
            <a:fld id="{7C3DDF5C-01AE-4AB9-B339-52FF3677FAF2}" type="datetimeFigureOut">
              <a:rPr lang="ko-KR" altLang="en-US" smtClean="0"/>
              <a:t>2021-11-23</a:t>
            </a:fld>
            <a:endParaRPr lang="ko-KR" altLang="en-US"/>
          </a:p>
        </p:txBody>
      </p:sp>
      <p:sp>
        <p:nvSpPr>
          <p:cNvPr id="4" name="슬라이드 이미지 개체 틀 3"/>
          <p:cNvSpPr>
            <a:spLocks noGrp="1" noRot="1" noChangeAspect="1"/>
          </p:cNvSpPr>
          <p:nvPr>
            <p:ph type="sldImg" idx="2"/>
          </p:nvPr>
        </p:nvSpPr>
        <p:spPr>
          <a:xfrm>
            <a:off x="5135563" y="615950"/>
            <a:ext cx="4095750" cy="3071813"/>
          </a:xfrm>
          <a:prstGeom prst="rect">
            <a:avLst/>
          </a:prstGeom>
          <a:noFill/>
          <a:ln w="12700">
            <a:solidFill>
              <a:prstClr val="black"/>
            </a:solidFill>
          </a:ln>
        </p:spPr>
        <p:txBody>
          <a:bodyPr vert="horz" lIns="122475" tIns="61237" rIns="122475" bIns="61237" rtlCol="0" anchor="ctr"/>
          <a:lstStyle/>
          <a:p>
            <a:endParaRPr lang="ko-KR" altLang="en-US"/>
          </a:p>
        </p:txBody>
      </p:sp>
      <p:sp>
        <p:nvSpPr>
          <p:cNvPr id="5" name="슬라이드 노트 개체 틀 4"/>
          <p:cNvSpPr>
            <a:spLocks noGrp="1"/>
          </p:cNvSpPr>
          <p:nvPr>
            <p:ph type="body" sz="quarter" idx="3"/>
          </p:nvPr>
        </p:nvSpPr>
        <p:spPr>
          <a:xfrm>
            <a:off x="1436606" y="3893614"/>
            <a:ext cx="11492840" cy="3688688"/>
          </a:xfrm>
          <a:prstGeom prst="rect">
            <a:avLst/>
          </a:prstGeom>
        </p:spPr>
        <p:txBody>
          <a:bodyPr vert="horz" lIns="122475" tIns="61237" rIns="122475" bIns="61237" rtlCol="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1" y="7785806"/>
            <a:ext cx="6225288" cy="409855"/>
          </a:xfrm>
          <a:prstGeom prst="rect">
            <a:avLst/>
          </a:prstGeom>
        </p:spPr>
        <p:txBody>
          <a:bodyPr vert="horz" lIns="122475" tIns="61237" rIns="122475" bIns="61237" rtlCol="0" anchor="b"/>
          <a:lstStyle>
            <a:lvl1pPr algn="l">
              <a:defRPr sz="1600"/>
            </a:lvl1pPr>
          </a:lstStyle>
          <a:p>
            <a:endParaRPr lang="ko-KR" altLang="en-US"/>
          </a:p>
        </p:txBody>
      </p:sp>
      <p:sp>
        <p:nvSpPr>
          <p:cNvPr id="7" name="슬라이드 번호 개체 틀 6"/>
          <p:cNvSpPr>
            <a:spLocks noGrp="1"/>
          </p:cNvSpPr>
          <p:nvPr>
            <p:ph type="sldNum" sz="quarter" idx="5"/>
          </p:nvPr>
        </p:nvSpPr>
        <p:spPr>
          <a:xfrm>
            <a:off x="8137438" y="7785806"/>
            <a:ext cx="6225288" cy="409855"/>
          </a:xfrm>
          <a:prstGeom prst="rect">
            <a:avLst/>
          </a:prstGeom>
        </p:spPr>
        <p:txBody>
          <a:bodyPr vert="horz" lIns="122475" tIns="61237" rIns="122475" bIns="61237" rtlCol="0" anchor="b"/>
          <a:lstStyle>
            <a:lvl1pPr algn="r">
              <a:defRPr sz="1600"/>
            </a:lvl1pPr>
          </a:lstStyle>
          <a:p>
            <a:fld id="{3503D92B-7FF3-4751-8ECB-18A728F13475}" type="slidenum">
              <a:rPr lang="ko-KR" altLang="en-US" smtClean="0"/>
              <a:t>‹#›</a:t>
            </a:fld>
            <a:endParaRPr lang="ko-KR" altLang="en-US"/>
          </a:p>
        </p:txBody>
      </p:sp>
    </p:spTree>
    <p:extLst>
      <p:ext uri="{BB962C8B-B14F-4D97-AF65-F5344CB8AC3E}">
        <p14:creationId xmlns:p14="http://schemas.microsoft.com/office/powerpoint/2010/main" val="279414906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310018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ea typeface="맑은 고딕"/>
            </a:endParaRPr>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2</a:t>
            </a:fld>
            <a:endParaRPr lang="ko-KR" altLang="en-US"/>
          </a:p>
        </p:txBody>
      </p:sp>
    </p:spTree>
    <p:extLst>
      <p:ext uri="{BB962C8B-B14F-4D97-AF65-F5344CB8AC3E}">
        <p14:creationId xmlns:p14="http://schemas.microsoft.com/office/powerpoint/2010/main" val="1340740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3503D92B-7FF3-4751-8ECB-18A728F13475}" type="slidenum">
              <a:rPr lang="ko-KR" altLang="en-US" smtClean="0"/>
              <a:t>3</a:t>
            </a:fld>
            <a:endParaRPr lang="ko-KR" altLang="en-US"/>
          </a:p>
        </p:txBody>
      </p:sp>
    </p:spTree>
    <p:extLst>
      <p:ext uri="{BB962C8B-B14F-4D97-AF65-F5344CB8AC3E}">
        <p14:creationId xmlns:p14="http://schemas.microsoft.com/office/powerpoint/2010/main" val="2510171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9</a:t>
            </a:fld>
            <a:endParaRPr lang="ko-KR" altLang="en-US"/>
          </a:p>
        </p:txBody>
      </p:sp>
    </p:spTree>
    <p:extLst>
      <p:ext uri="{BB962C8B-B14F-4D97-AF65-F5344CB8AC3E}">
        <p14:creationId xmlns:p14="http://schemas.microsoft.com/office/powerpoint/2010/main" val="3612898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10</a:t>
            </a:fld>
            <a:endParaRPr lang="ko-KR" altLang="en-US"/>
          </a:p>
        </p:txBody>
      </p:sp>
    </p:spTree>
    <p:extLst>
      <p:ext uri="{BB962C8B-B14F-4D97-AF65-F5344CB8AC3E}">
        <p14:creationId xmlns:p14="http://schemas.microsoft.com/office/powerpoint/2010/main" val="1278391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44887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2021-11-23</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51145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2021-11-23</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3182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a:t>마스터 제목 스타일 편집</a:t>
            </a:r>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ltLang="ko-KR" dirty="0" err="1"/>
              <a:t>Sunghyun</a:t>
            </a:r>
            <a:r>
              <a:rPr lang="en-GB" altLang="ko-KR" dirty="0"/>
              <a:t> Hwang, ETRI</a:t>
            </a:r>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151446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401178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88727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2021-11-23</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16796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80761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2021-11-23</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9699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2021-11-23</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1059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2021-11-23</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02396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a:t>Sunghyun</a:t>
            </a:r>
            <a:r>
              <a:rPr lang="en-GB" dirty="0"/>
              <a:t> Hwang, ETRI</a:t>
            </a:r>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802.11-21/</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1746</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r2</a:t>
            </a:r>
          </a:p>
        </p:txBody>
      </p:sp>
      <p:sp>
        <p:nvSpPr>
          <p:cNvPr id="19" name="직사각형 18"/>
          <p:cNvSpPr/>
          <p:nvPr userDrawn="1"/>
        </p:nvSpPr>
        <p:spPr>
          <a:xfrm>
            <a:off x="603396" y="290708"/>
            <a:ext cx="1101584"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Nov 2021</a:t>
            </a:r>
          </a:p>
        </p:txBody>
      </p:sp>
    </p:spTree>
    <p:extLst>
      <p:ext uri="{BB962C8B-B14F-4D97-AF65-F5344CB8AC3E}">
        <p14:creationId xmlns:p14="http://schemas.microsoft.com/office/powerpoint/2010/main" val="3903101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92696"/>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ko-KR" kern="0" dirty="0">
                <a:solidFill>
                  <a:schemeClr val="tx1"/>
                </a:solidFill>
                <a:latin typeface="Times New Roman"/>
                <a:ea typeface="MS Gothic"/>
              </a:rPr>
              <a:t>Error Recovery in Triggered TXOP Sharing</a:t>
            </a:r>
            <a:endParaRPr lang="en-GB" altLang="ko-KR" kern="0" dirty="0">
              <a:solidFill>
                <a:schemeClr val="tx1"/>
              </a:solidFill>
              <a:latin typeface="Times New Roman"/>
              <a:ea typeface="MS Gothic"/>
            </a:endParaRPr>
          </a:p>
        </p:txBody>
      </p:sp>
      <p:sp>
        <p:nvSpPr>
          <p:cNvPr id="5" name="Rectangle 2"/>
          <p:cNvSpPr txBox="1">
            <a:spLocks noChangeArrowheads="1"/>
          </p:cNvSpPr>
          <p:nvPr/>
        </p:nvSpPr>
        <p:spPr bwMode="auto">
          <a:xfrm>
            <a:off x="685800" y="208915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a:ln>
                  <a:noFill/>
                </a:ln>
                <a:solidFill>
                  <a:srgbClr val="000000"/>
                </a:solidFill>
                <a:effectLst/>
                <a:uLnTx/>
                <a:uFillTx/>
                <a:latin typeface="Times New Roman"/>
                <a:ea typeface="MS Gothic"/>
                <a:cs typeface="+mn-cs"/>
              </a:rPr>
              <a:t>Date</a:t>
            </a:r>
            <a:r>
              <a:rPr kumimoji="0" lang="en-GB" sz="2000" b="1" i="0" u="none" strike="noStrike" kern="0" cap="none" spc="0" normalizeH="0" baseline="0" noProof="0">
                <a:ln>
                  <a:noFill/>
                </a:ln>
                <a:solidFill>
                  <a:srgbClr val="000000"/>
                </a:solidFill>
                <a:effectLst/>
                <a:uLnTx/>
                <a:uFillTx/>
                <a:latin typeface="Times New Roman"/>
                <a:ea typeface="MS Gothic"/>
                <a:cs typeface="+mn-cs"/>
              </a:rPr>
              <a:t>:</a:t>
            </a:r>
            <a:r>
              <a:rPr kumimoji="0" lang="en-GB" sz="2000" b="0" i="0" u="none" strike="noStrike" kern="0" cap="none" spc="0" normalizeH="0" baseline="0" noProof="0">
                <a:ln>
                  <a:noFill/>
                </a:ln>
                <a:solidFill>
                  <a:srgbClr val="000000"/>
                </a:solidFill>
                <a:effectLst/>
                <a:uLnTx/>
                <a:uFillTx/>
                <a:latin typeface="Times New Roman"/>
                <a:ea typeface="MS Gothic"/>
                <a:cs typeface="+mn-cs"/>
              </a:rPr>
              <a:t> 2021-11-22</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6" name="Object 3"/>
          <p:cNvGraphicFramePr>
            <a:graphicFrameLocks noChangeAspect="1"/>
          </p:cNvGraphicFramePr>
          <p:nvPr>
            <p:extLst>
              <p:ext uri="{D42A27DB-BD31-4B8C-83A1-F6EECF244321}">
                <p14:modId xmlns:p14="http://schemas.microsoft.com/office/powerpoint/2010/main" val="3488408874"/>
              </p:ext>
            </p:extLst>
          </p:nvPr>
        </p:nvGraphicFramePr>
        <p:xfrm>
          <a:off x="703263" y="2994025"/>
          <a:ext cx="7577137" cy="2652713"/>
        </p:xfrm>
        <a:graphic>
          <a:graphicData uri="http://schemas.openxmlformats.org/presentationml/2006/ole">
            <mc:AlternateContent xmlns:mc="http://schemas.openxmlformats.org/markup-compatibility/2006">
              <mc:Choice xmlns:v="urn:schemas-microsoft-com:vml" Requires="v">
                <p:oleObj name="Document" r:id="rId3" imgW="8213470" imgH="2883670" progId="Word.Document.8">
                  <p:embed/>
                </p:oleObj>
              </mc:Choice>
              <mc:Fallback>
                <p:oleObj name="Document" r:id="rId3" imgW="8213470" imgH="2883670" progId="Word.Document.8">
                  <p:embed/>
                  <p:pic>
                    <p:nvPicPr>
                      <p:cNvPr id="6" name="Object 3"/>
                      <p:cNvPicPr>
                        <a:picLocks noChangeAspect="1" noChangeArrowheads="1"/>
                      </p:cNvPicPr>
                      <p:nvPr/>
                    </p:nvPicPr>
                    <p:blipFill>
                      <a:blip r:embed="rId4"/>
                      <a:srcRect/>
                      <a:stretch>
                        <a:fillRect/>
                      </a:stretch>
                    </p:blipFill>
                    <p:spPr bwMode="auto">
                      <a:xfrm>
                        <a:off x="703263" y="2994025"/>
                        <a:ext cx="7577137" cy="2652713"/>
                      </a:xfrm>
                      <a:prstGeom prst="rect">
                        <a:avLst/>
                      </a:prstGeom>
                      <a:noFill/>
                    </p:spPr>
                  </p:pic>
                </p:oleObj>
              </mc:Fallback>
            </mc:AlternateContent>
          </a:graphicData>
        </a:graphic>
      </p:graphicFrame>
    </p:spTree>
    <p:extLst>
      <p:ext uri="{BB962C8B-B14F-4D97-AF65-F5344CB8AC3E}">
        <p14:creationId xmlns:p14="http://schemas.microsoft.com/office/powerpoint/2010/main" val="2501565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Draft P802.11be D1.2</a:t>
            </a:r>
          </a:p>
        </p:txBody>
      </p:sp>
    </p:spTree>
    <p:extLst>
      <p:ext uri="{BB962C8B-B14F-4D97-AF65-F5344CB8AC3E}">
        <p14:creationId xmlns:p14="http://schemas.microsoft.com/office/powerpoint/2010/main" val="2202316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a:xfrm>
            <a:off x="457200" y="1946250"/>
            <a:ext cx="8229600" cy="4525963"/>
          </a:xfrm>
        </p:spPr>
        <p:txBody>
          <a:bodyPr>
            <a:normAutofit/>
          </a:bodyPr>
          <a:lstStyle/>
          <a:p>
            <a:r>
              <a:rPr lang="en-US" altLang="ko-KR" dirty="0"/>
              <a:t>Triggered TXOP sharing procedure is defined in the Draft 1.2 [1].</a:t>
            </a:r>
          </a:p>
          <a:p>
            <a:pPr lvl="1"/>
            <a:r>
              <a:rPr lang="en-US" altLang="ko-KR" dirty="0"/>
              <a:t>The Triggered TXOP sharing procedure allows an AP to allocate a portion of the time within an obtained TXOP to only an associated non-AP EHT STA for transmitting one or more non-TB PPDUs.</a:t>
            </a:r>
          </a:p>
          <a:p>
            <a:r>
              <a:rPr lang="en-US" altLang="ko-KR" dirty="0"/>
              <a:t>AP’s procedure during or after TXOP sharing is defined but a STA’s procedure using a shared TXOP is not fully defined.</a:t>
            </a:r>
          </a:p>
          <a:p>
            <a:r>
              <a:rPr lang="en-US" altLang="ko-KR" kern="0" dirty="0">
                <a:solidFill>
                  <a:schemeClr val="tx1"/>
                </a:solidFill>
                <a:latin typeface="Times New Roman"/>
                <a:ea typeface="MS Gothic"/>
              </a:rPr>
              <a:t>In this contribution, STA’s error recovery is discussed. </a:t>
            </a:r>
            <a:endParaRPr lang="en-US" altLang="ko-KR" dirty="0"/>
          </a:p>
        </p:txBody>
      </p:sp>
    </p:spTree>
    <p:extLst>
      <p:ext uri="{BB962C8B-B14F-4D97-AF65-F5344CB8AC3E}">
        <p14:creationId xmlns:p14="http://schemas.microsoft.com/office/powerpoint/2010/main" val="79284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Triggered TXOP sharing</a:t>
            </a:r>
            <a:endParaRPr lang="ko-KR" altLang="en-US" dirty="0"/>
          </a:p>
        </p:txBody>
      </p:sp>
      <p:sp>
        <p:nvSpPr>
          <p:cNvPr id="3" name="내용 개체 틀 2"/>
          <p:cNvSpPr>
            <a:spLocks noGrp="1"/>
          </p:cNvSpPr>
          <p:nvPr>
            <p:ph idx="1"/>
          </p:nvPr>
        </p:nvSpPr>
        <p:spPr/>
        <p:txBody>
          <a:bodyPr/>
          <a:lstStyle/>
          <a:p>
            <a:r>
              <a:rPr lang="en-US" altLang="ko-KR" sz="1800" dirty="0"/>
              <a:t>The</a:t>
            </a:r>
            <a:r>
              <a:rPr lang="ko-KR" altLang="en-US" sz="1800" dirty="0"/>
              <a:t> </a:t>
            </a:r>
            <a:r>
              <a:rPr lang="en-US" altLang="ko-KR" sz="1800" dirty="0"/>
              <a:t>AP (the TXOP holder) can early terminate the shared P2P TXOP if the CS mechanism indicates that the medium is idle at the </a:t>
            </a:r>
            <a:r>
              <a:rPr lang="en-US" altLang="ko-KR" sz="1800" dirty="0" err="1"/>
              <a:t>TxPIFS</a:t>
            </a:r>
            <a:r>
              <a:rPr lang="en-US" altLang="ko-KR" sz="1800" dirty="0"/>
              <a:t> slot boundary.</a:t>
            </a:r>
          </a:p>
          <a:p>
            <a:r>
              <a:rPr lang="en-US" altLang="ko-KR" sz="1800" dirty="0"/>
              <a:t>It is not fully discussed in the Draft 1.2 that how STA2 should utilize the shared TXOP. </a:t>
            </a:r>
          </a:p>
          <a:p>
            <a:pPr lvl="1"/>
            <a:r>
              <a:rPr lang="en-US" altLang="ko-KR" sz="1400" dirty="0"/>
              <a:t>Which is the TXOP holder during the shared TXOP duration ?</a:t>
            </a:r>
          </a:p>
          <a:p>
            <a:endParaRPr lang="en-US" altLang="ko-KR" sz="1800" dirty="0"/>
          </a:p>
          <a:p>
            <a:endParaRPr lang="en-US" altLang="ko-KR" sz="1800" dirty="0"/>
          </a:p>
          <a:p>
            <a:endParaRPr lang="en-US" altLang="ko-KR" sz="1800" dirty="0"/>
          </a:p>
          <a:p>
            <a:endParaRPr lang="en-US" altLang="ko-KR" sz="1800" dirty="0"/>
          </a:p>
          <a:p>
            <a:endParaRPr lang="en-US" altLang="ko-KR" sz="1800" dirty="0"/>
          </a:p>
          <a:p>
            <a:endParaRPr lang="en-US" altLang="ko-KR" sz="1800" dirty="0"/>
          </a:p>
        </p:txBody>
      </p:sp>
      <p:pic>
        <p:nvPicPr>
          <p:cNvPr id="8" name="그림 7">
            <a:extLst>
              <a:ext uri="{FF2B5EF4-FFF2-40B4-BE49-F238E27FC236}">
                <a16:creationId xmlns:a16="http://schemas.microsoft.com/office/drawing/2014/main" id="{04763BCF-C591-47C9-9276-6B7728BB63DB}"/>
              </a:ext>
            </a:extLst>
          </p:cNvPr>
          <p:cNvPicPr>
            <a:picLocks noChangeAspect="1"/>
          </p:cNvPicPr>
          <p:nvPr/>
        </p:nvPicPr>
        <p:blipFill>
          <a:blip r:embed="rId3"/>
          <a:stretch>
            <a:fillRect/>
          </a:stretch>
        </p:blipFill>
        <p:spPr>
          <a:xfrm>
            <a:off x="1106952" y="3429000"/>
            <a:ext cx="6812912" cy="3058319"/>
          </a:xfrm>
          <a:prstGeom prst="rect">
            <a:avLst/>
          </a:prstGeom>
        </p:spPr>
      </p:pic>
    </p:spTree>
    <p:extLst>
      <p:ext uri="{BB962C8B-B14F-4D97-AF65-F5344CB8AC3E}">
        <p14:creationId xmlns:p14="http://schemas.microsoft.com/office/powerpoint/2010/main" val="2625637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1A8A40C-6809-4D5A-B26D-8530B41FEFA7}"/>
              </a:ext>
            </a:extLst>
          </p:cNvPr>
          <p:cNvSpPr>
            <a:spLocks noGrp="1"/>
          </p:cNvSpPr>
          <p:nvPr>
            <p:ph type="title"/>
          </p:nvPr>
        </p:nvSpPr>
        <p:spPr/>
        <p:txBody>
          <a:bodyPr/>
          <a:lstStyle/>
          <a:p>
            <a:r>
              <a:rPr lang="en-US" altLang="ko-KR" dirty="0"/>
              <a:t>Transmission error handling in the shared TXOP</a:t>
            </a:r>
            <a:endParaRPr lang="ko-KR" altLang="en-US" dirty="0"/>
          </a:p>
        </p:txBody>
      </p:sp>
      <p:sp>
        <p:nvSpPr>
          <p:cNvPr id="3" name="내용 개체 틀 2">
            <a:extLst>
              <a:ext uri="{FF2B5EF4-FFF2-40B4-BE49-F238E27FC236}">
                <a16:creationId xmlns:a16="http://schemas.microsoft.com/office/drawing/2014/main" id="{41251432-1398-4F6B-B214-7FCF014362D5}"/>
              </a:ext>
            </a:extLst>
          </p:cNvPr>
          <p:cNvSpPr>
            <a:spLocks noGrp="1"/>
          </p:cNvSpPr>
          <p:nvPr>
            <p:ph idx="1"/>
          </p:nvPr>
        </p:nvSpPr>
        <p:spPr/>
        <p:txBody>
          <a:bodyPr/>
          <a:lstStyle/>
          <a:p>
            <a:r>
              <a:rPr lang="en-US" altLang="ko-KR" sz="2000" dirty="0"/>
              <a:t>When there is a transmission error during the shared TXOP, error recovery procedure shall be defined. </a:t>
            </a:r>
          </a:p>
          <a:p>
            <a:pPr lvl="1"/>
            <a:r>
              <a:rPr lang="en-US" altLang="ko-KR" sz="1800" dirty="0"/>
              <a:t>Since the AP is the TXOP holder, STA2 is not able to retransmit the DATA. </a:t>
            </a:r>
            <a:endParaRPr lang="ko-KR" altLang="en-US" dirty="0"/>
          </a:p>
        </p:txBody>
      </p:sp>
      <p:pic>
        <p:nvPicPr>
          <p:cNvPr id="4" name="그림 3">
            <a:extLst>
              <a:ext uri="{FF2B5EF4-FFF2-40B4-BE49-F238E27FC236}">
                <a16:creationId xmlns:a16="http://schemas.microsoft.com/office/drawing/2014/main" id="{69D32A94-4736-4A18-B1F7-28936956D73F}"/>
              </a:ext>
            </a:extLst>
          </p:cNvPr>
          <p:cNvPicPr>
            <a:picLocks noChangeAspect="1"/>
          </p:cNvPicPr>
          <p:nvPr/>
        </p:nvPicPr>
        <p:blipFill>
          <a:blip r:embed="rId2"/>
          <a:stretch>
            <a:fillRect/>
          </a:stretch>
        </p:blipFill>
        <p:spPr>
          <a:xfrm>
            <a:off x="899592" y="3107432"/>
            <a:ext cx="7469497" cy="3331245"/>
          </a:xfrm>
          <a:prstGeom prst="rect">
            <a:avLst/>
          </a:prstGeom>
        </p:spPr>
      </p:pic>
    </p:spTree>
    <p:extLst>
      <p:ext uri="{BB962C8B-B14F-4D97-AF65-F5344CB8AC3E}">
        <p14:creationId xmlns:p14="http://schemas.microsoft.com/office/powerpoint/2010/main" val="102518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2E4C911-B2D1-479C-8BA8-5855709DA715}"/>
              </a:ext>
            </a:extLst>
          </p:cNvPr>
          <p:cNvSpPr>
            <a:spLocks noGrp="1"/>
          </p:cNvSpPr>
          <p:nvPr>
            <p:ph type="title"/>
          </p:nvPr>
        </p:nvSpPr>
        <p:spPr/>
        <p:txBody>
          <a:bodyPr/>
          <a:lstStyle/>
          <a:p>
            <a:r>
              <a:rPr lang="en-US" altLang="ko-KR" dirty="0"/>
              <a:t>Error recovery during the shared TXOP (1)</a:t>
            </a:r>
            <a:endParaRPr lang="ko-KR" altLang="en-US" dirty="0"/>
          </a:p>
        </p:txBody>
      </p:sp>
      <p:sp>
        <p:nvSpPr>
          <p:cNvPr id="3" name="내용 개체 틀 2">
            <a:extLst>
              <a:ext uri="{FF2B5EF4-FFF2-40B4-BE49-F238E27FC236}">
                <a16:creationId xmlns:a16="http://schemas.microsoft.com/office/drawing/2014/main" id="{29EAF769-5775-443F-B4A5-764ACE21788A}"/>
              </a:ext>
            </a:extLst>
          </p:cNvPr>
          <p:cNvSpPr>
            <a:spLocks noGrp="1"/>
          </p:cNvSpPr>
          <p:nvPr>
            <p:ph idx="1"/>
          </p:nvPr>
        </p:nvSpPr>
        <p:spPr/>
        <p:txBody>
          <a:bodyPr/>
          <a:lstStyle/>
          <a:p>
            <a:r>
              <a:rPr lang="en-US" altLang="ko-KR" sz="2000" dirty="0"/>
              <a:t>If STA2 is able to successfully transmit DATA to STA3, STA2 can be the TXOP holder of the shared TXOP. </a:t>
            </a:r>
          </a:p>
          <a:p>
            <a:r>
              <a:rPr lang="en-US" altLang="ko-KR" sz="2000" dirty="0"/>
              <a:t>STA2 can perform PIFS recovery after a successful initial PPDU transmission during the shared TXOP. </a:t>
            </a:r>
            <a:endParaRPr lang="ko-KR" altLang="en-US" sz="2000" dirty="0"/>
          </a:p>
        </p:txBody>
      </p:sp>
      <p:pic>
        <p:nvPicPr>
          <p:cNvPr id="5" name="그림 4">
            <a:extLst>
              <a:ext uri="{FF2B5EF4-FFF2-40B4-BE49-F238E27FC236}">
                <a16:creationId xmlns:a16="http://schemas.microsoft.com/office/drawing/2014/main" id="{2AEDB861-2CA5-41B1-B209-9A24823654AF}"/>
              </a:ext>
            </a:extLst>
          </p:cNvPr>
          <p:cNvPicPr>
            <a:picLocks noChangeAspect="1"/>
          </p:cNvPicPr>
          <p:nvPr/>
        </p:nvPicPr>
        <p:blipFill>
          <a:blip r:embed="rId2"/>
          <a:stretch>
            <a:fillRect/>
          </a:stretch>
        </p:blipFill>
        <p:spPr>
          <a:xfrm>
            <a:off x="827584" y="3284984"/>
            <a:ext cx="7300495" cy="3061645"/>
          </a:xfrm>
          <a:prstGeom prst="rect">
            <a:avLst/>
          </a:prstGeom>
        </p:spPr>
      </p:pic>
    </p:spTree>
    <p:extLst>
      <p:ext uri="{BB962C8B-B14F-4D97-AF65-F5344CB8AC3E}">
        <p14:creationId xmlns:p14="http://schemas.microsoft.com/office/powerpoint/2010/main" val="3147093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2E4C911-B2D1-479C-8BA8-5855709DA715}"/>
              </a:ext>
            </a:extLst>
          </p:cNvPr>
          <p:cNvSpPr>
            <a:spLocks noGrp="1"/>
          </p:cNvSpPr>
          <p:nvPr>
            <p:ph type="title"/>
          </p:nvPr>
        </p:nvSpPr>
        <p:spPr/>
        <p:txBody>
          <a:bodyPr/>
          <a:lstStyle/>
          <a:p>
            <a:r>
              <a:rPr lang="en-US" altLang="ko-KR" dirty="0"/>
              <a:t>Error recovery during the shared TXOP (2)</a:t>
            </a:r>
            <a:endParaRPr lang="ko-KR" altLang="en-US" dirty="0"/>
          </a:p>
        </p:txBody>
      </p:sp>
      <p:sp>
        <p:nvSpPr>
          <p:cNvPr id="3" name="내용 개체 틀 2">
            <a:extLst>
              <a:ext uri="{FF2B5EF4-FFF2-40B4-BE49-F238E27FC236}">
                <a16:creationId xmlns:a16="http://schemas.microsoft.com/office/drawing/2014/main" id="{29EAF769-5775-443F-B4A5-764ACE21788A}"/>
              </a:ext>
            </a:extLst>
          </p:cNvPr>
          <p:cNvSpPr>
            <a:spLocks noGrp="1"/>
          </p:cNvSpPr>
          <p:nvPr>
            <p:ph idx="1"/>
          </p:nvPr>
        </p:nvSpPr>
        <p:spPr/>
        <p:txBody>
          <a:bodyPr/>
          <a:lstStyle/>
          <a:p>
            <a:r>
              <a:rPr lang="en-US" altLang="ko-KR" sz="2000" dirty="0"/>
              <a:t>Since the portion of TXOP is shared with STA2, the shared TXOP is assumed to be already established and STA2 is assumed to be the TXOP holder of the shared TXOP. </a:t>
            </a:r>
          </a:p>
          <a:p>
            <a:r>
              <a:rPr lang="en-US" altLang="ko-KR" sz="2000" dirty="0"/>
              <a:t>STA2 can perform PIFS recovery during the shared TXOP.</a:t>
            </a:r>
          </a:p>
        </p:txBody>
      </p:sp>
      <p:pic>
        <p:nvPicPr>
          <p:cNvPr id="5" name="그림 4">
            <a:extLst>
              <a:ext uri="{FF2B5EF4-FFF2-40B4-BE49-F238E27FC236}">
                <a16:creationId xmlns:a16="http://schemas.microsoft.com/office/drawing/2014/main" id="{CAE7D962-0552-47FD-BFE6-7A2AC5B191D9}"/>
              </a:ext>
            </a:extLst>
          </p:cNvPr>
          <p:cNvPicPr>
            <a:picLocks noChangeAspect="1"/>
          </p:cNvPicPr>
          <p:nvPr/>
        </p:nvPicPr>
        <p:blipFill>
          <a:blip r:embed="rId2"/>
          <a:stretch>
            <a:fillRect/>
          </a:stretch>
        </p:blipFill>
        <p:spPr>
          <a:xfrm>
            <a:off x="1043607" y="3356992"/>
            <a:ext cx="7265637" cy="3017965"/>
          </a:xfrm>
          <a:prstGeom prst="rect">
            <a:avLst/>
          </a:prstGeom>
        </p:spPr>
      </p:pic>
    </p:spTree>
    <p:extLst>
      <p:ext uri="{BB962C8B-B14F-4D97-AF65-F5344CB8AC3E}">
        <p14:creationId xmlns:p14="http://schemas.microsoft.com/office/powerpoint/2010/main" val="3582186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2E4C911-B2D1-479C-8BA8-5855709DA715}"/>
              </a:ext>
            </a:extLst>
          </p:cNvPr>
          <p:cNvSpPr>
            <a:spLocks noGrp="1"/>
          </p:cNvSpPr>
          <p:nvPr>
            <p:ph type="title"/>
          </p:nvPr>
        </p:nvSpPr>
        <p:spPr/>
        <p:txBody>
          <a:bodyPr/>
          <a:lstStyle/>
          <a:p>
            <a:r>
              <a:rPr lang="en-US" altLang="ko-KR" dirty="0"/>
              <a:t>Error recovery during the shared TXOP (3)</a:t>
            </a:r>
            <a:endParaRPr lang="ko-KR" altLang="en-US" dirty="0"/>
          </a:p>
        </p:txBody>
      </p:sp>
      <p:sp>
        <p:nvSpPr>
          <p:cNvPr id="3" name="내용 개체 틀 2">
            <a:extLst>
              <a:ext uri="{FF2B5EF4-FFF2-40B4-BE49-F238E27FC236}">
                <a16:creationId xmlns:a16="http://schemas.microsoft.com/office/drawing/2014/main" id="{29EAF769-5775-443F-B4A5-764ACE21788A}"/>
              </a:ext>
            </a:extLst>
          </p:cNvPr>
          <p:cNvSpPr>
            <a:spLocks noGrp="1"/>
          </p:cNvSpPr>
          <p:nvPr>
            <p:ph idx="1"/>
          </p:nvPr>
        </p:nvSpPr>
        <p:spPr/>
        <p:txBody>
          <a:bodyPr/>
          <a:lstStyle/>
          <a:p>
            <a:r>
              <a:rPr lang="en-US" altLang="ko-KR" sz="2000" dirty="0"/>
              <a:t>If the TXOP holder of the shared TXOP is still AP, AP can assist STA2 for error recovery.</a:t>
            </a:r>
          </a:p>
        </p:txBody>
      </p:sp>
      <p:pic>
        <p:nvPicPr>
          <p:cNvPr id="4" name="그림 3">
            <a:extLst>
              <a:ext uri="{FF2B5EF4-FFF2-40B4-BE49-F238E27FC236}">
                <a16:creationId xmlns:a16="http://schemas.microsoft.com/office/drawing/2014/main" id="{B57B17DF-AC52-4363-84BF-B42B02F0D414}"/>
              </a:ext>
            </a:extLst>
          </p:cNvPr>
          <p:cNvPicPr>
            <a:picLocks noChangeAspect="1"/>
          </p:cNvPicPr>
          <p:nvPr/>
        </p:nvPicPr>
        <p:blipFill>
          <a:blip r:embed="rId2"/>
          <a:stretch>
            <a:fillRect/>
          </a:stretch>
        </p:blipFill>
        <p:spPr>
          <a:xfrm>
            <a:off x="1115616" y="3052332"/>
            <a:ext cx="6984776" cy="3089167"/>
          </a:xfrm>
          <a:prstGeom prst="rect">
            <a:avLst/>
          </a:prstGeom>
        </p:spPr>
      </p:pic>
    </p:spTree>
    <p:extLst>
      <p:ext uri="{BB962C8B-B14F-4D97-AF65-F5344CB8AC3E}">
        <p14:creationId xmlns:p14="http://schemas.microsoft.com/office/powerpoint/2010/main" val="3533111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2E4C911-B2D1-479C-8BA8-5855709DA715}"/>
              </a:ext>
            </a:extLst>
          </p:cNvPr>
          <p:cNvSpPr>
            <a:spLocks noGrp="1"/>
          </p:cNvSpPr>
          <p:nvPr>
            <p:ph type="title"/>
          </p:nvPr>
        </p:nvSpPr>
        <p:spPr/>
        <p:txBody>
          <a:bodyPr/>
          <a:lstStyle/>
          <a:p>
            <a:r>
              <a:rPr lang="en-US" altLang="ko-KR" dirty="0"/>
              <a:t>Error recovery during the shared TXOP (4)</a:t>
            </a:r>
            <a:endParaRPr lang="ko-KR" altLang="en-US" dirty="0"/>
          </a:p>
        </p:txBody>
      </p:sp>
      <p:sp>
        <p:nvSpPr>
          <p:cNvPr id="3" name="내용 개체 틀 2">
            <a:extLst>
              <a:ext uri="{FF2B5EF4-FFF2-40B4-BE49-F238E27FC236}">
                <a16:creationId xmlns:a16="http://schemas.microsoft.com/office/drawing/2014/main" id="{29EAF769-5775-443F-B4A5-764ACE21788A}"/>
              </a:ext>
            </a:extLst>
          </p:cNvPr>
          <p:cNvSpPr>
            <a:spLocks noGrp="1"/>
          </p:cNvSpPr>
          <p:nvPr>
            <p:ph idx="1"/>
          </p:nvPr>
        </p:nvSpPr>
        <p:spPr/>
        <p:txBody>
          <a:bodyPr/>
          <a:lstStyle/>
          <a:p>
            <a:r>
              <a:rPr lang="en-US" altLang="ko-KR" sz="2000" dirty="0"/>
              <a:t>STA</a:t>
            </a:r>
            <a:r>
              <a:rPr lang="ko-KR" altLang="en-US" sz="2000" dirty="0"/>
              <a:t> </a:t>
            </a:r>
            <a:r>
              <a:rPr lang="en-US" altLang="ko-KR" sz="2000" dirty="0"/>
              <a:t>can</a:t>
            </a:r>
            <a:r>
              <a:rPr lang="ko-KR" altLang="en-US" sz="2000" dirty="0"/>
              <a:t> </a:t>
            </a:r>
            <a:r>
              <a:rPr lang="en-US" altLang="ko-KR" sz="2000" dirty="0"/>
              <a:t>terminate</a:t>
            </a:r>
            <a:r>
              <a:rPr lang="ko-KR" altLang="en-US" sz="2000" dirty="0"/>
              <a:t> </a:t>
            </a:r>
            <a:r>
              <a:rPr lang="en-US" altLang="ko-KR" sz="2000" dirty="0"/>
              <a:t>the</a:t>
            </a:r>
            <a:r>
              <a:rPr lang="ko-KR" altLang="en-US" sz="2000" dirty="0"/>
              <a:t> </a:t>
            </a:r>
            <a:r>
              <a:rPr lang="en-US" altLang="ko-KR" sz="2000" dirty="0"/>
              <a:t>TXOP sharing by transmitting QoS Null frame with duration = 0 and with more data = 1. </a:t>
            </a:r>
          </a:p>
          <a:p>
            <a:r>
              <a:rPr lang="en-US" altLang="ko-KR" sz="2000" dirty="0"/>
              <a:t>AP can terminate the TXOP sharing but reallocate TXOP sharing by transmitting MU-RTS again when there is remaining TXOP sharing time and the more data field of QoS Null transmitted by STA is 1.  </a:t>
            </a:r>
          </a:p>
          <a:p>
            <a:endParaRPr lang="en-US" altLang="ko-KR" sz="2000" dirty="0"/>
          </a:p>
        </p:txBody>
      </p:sp>
      <p:pic>
        <p:nvPicPr>
          <p:cNvPr id="5" name="그림 4">
            <a:extLst>
              <a:ext uri="{FF2B5EF4-FFF2-40B4-BE49-F238E27FC236}">
                <a16:creationId xmlns:a16="http://schemas.microsoft.com/office/drawing/2014/main" id="{391A094C-486B-4B06-9EF2-D9302B07957F}"/>
              </a:ext>
            </a:extLst>
          </p:cNvPr>
          <p:cNvPicPr>
            <a:picLocks noChangeAspect="1"/>
          </p:cNvPicPr>
          <p:nvPr/>
        </p:nvPicPr>
        <p:blipFill>
          <a:blip r:embed="rId2"/>
          <a:stretch>
            <a:fillRect/>
          </a:stretch>
        </p:blipFill>
        <p:spPr>
          <a:xfrm>
            <a:off x="1547664" y="3429000"/>
            <a:ext cx="5715508" cy="3234357"/>
          </a:xfrm>
          <a:prstGeom prst="rect">
            <a:avLst/>
          </a:prstGeom>
        </p:spPr>
      </p:pic>
    </p:spTree>
    <p:extLst>
      <p:ext uri="{BB962C8B-B14F-4D97-AF65-F5344CB8AC3E}">
        <p14:creationId xmlns:p14="http://schemas.microsoft.com/office/powerpoint/2010/main" val="116019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a:t>
            </a:r>
            <a:endParaRPr lang="ko-KR" altLang="en-US" dirty="0"/>
          </a:p>
        </p:txBody>
      </p:sp>
      <p:sp>
        <p:nvSpPr>
          <p:cNvPr id="3" name="내용 개체 틀 2"/>
          <p:cNvSpPr>
            <a:spLocks noGrp="1"/>
          </p:cNvSpPr>
          <p:nvPr>
            <p:ph idx="1"/>
          </p:nvPr>
        </p:nvSpPr>
        <p:spPr/>
        <p:txBody>
          <a:bodyPr/>
          <a:lstStyle/>
          <a:p>
            <a:r>
              <a:rPr lang="en-US" altLang="ko-KR" dirty="0"/>
              <a:t>How to recover an error during the shared TXOP is not defined for triggered TXOP sharing in the Draft 1.2.</a:t>
            </a:r>
          </a:p>
          <a:p>
            <a:r>
              <a:rPr lang="en-US" altLang="ko-KR" sz="2400" dirty="0"/>
              <a:t>Which is the TXOP holder of the shared TXOP </a:t>
            </a:r>
            <a:r>
              <a:rPr lang="en-US" altLang="ko-KR" dirty="0"/>
              <a:t>should be decided. </a:t>
            </a:r>
          </a:p>
          <a:p>
            <a:pPr lvl="1"/>
            <a:r>
              <a:rPr lang="en-US" altLang="ko-KR" dirty="0"/>
              <a:t>STA can be the TXOP holder of the shared TXOP</a:t>
            </a:r>
          </a:p>
          <a:p>
            <a:pPr lvl="2"/>
            <a:r>
              <a:rPr lang="en-US" altLang="ko-KR" dirty="0"/>
              <a:t>After a successful initial transmission in the</a:t>
            </a:r>
            <a:r>
              <a:rPr lang="ko-KR" altLang="en-US" dirty="0"/>
              <a:t> </a:t>
            </a:r>
            <a:r>
              <a:rPr lang="en-US" altLang="ko-KR" dirty="0"/>
              <a:t>shared</a:t>
            </a:r>
            <a:r>
              <a:rPr lang="ko-KR" altLang="en-US" dirty="0"/>
              <a:t> </a:t>
            </a:r>
            <a:r>
              <a:rPr lang="en-US" altLang="ko-KR" dirty="0"/>
              <a:t>TXOP</a:t>
            </a:r>
          </a:p>
          <a:p>
            <a:pPr lvl="2"/>
            <a:r>
              <a:rPr lang="en-US" altLang="ko-KR" dirty="0"/>
              <a:t>After the allocation of the shared TXOP</a:t>
            </a:r>
          </a:p>
          <a:p>
            <a:pPr lvl="1"/>
            <a:r>
              <a:rPr lang="en-US" altLang="ko-KR" dirty="0"/>
              <a:t>AP is the TXOP holder of the shared TXOP</a:t>
            </a:r>
          </a:p>
          <a:p>
            <a:r>
              <a:rPr lang="en-US" altLang="ko-KR" sz="2400" dirty="0"/>
              <a:t>In this presentation, possible error recovery procedures during the shared TXOP </a:t>
            </a:r>
            <a:r>
              <a:rPr lang="en-US" altLang="ko-KR" dirty="0"/>
              <a:t>are discussed</a:t>
            </a:r>
            <a:r>
              <a:rPr lang="en-US" altLang="ko-KR" sz="2400" dirty="0"/>
              <a:t>.</a:t>
            </a:r>
          </a:p>
          <a:p>
            <a:pPr lvl="1"/>
            <a:r>
              <a:rPr lang="en-US" altLang="ko-KR" dirty="0"/>
              <a:t>STA controlled error recovery</a:t>
            </a:r>
          </a:p>
          <a:p>
            <a:pPr lvl="1"/>
            <a:r>
              <a:rPr lang="en-US" altLang="ko-KR" dirty="0"/>
              <a:t>AP assisted error recovery</a:t>
            </a:r>
          </a:p>
        </p:txBody>
      </p:sp>
    </p:spTree>
    <p:extLst>
      <p:ext uri="{BB962C8B-B14F-4D97-AF65-F5344CB8AC3E}">
        <p14:creationId xmlns:p14="http://schemas.microsoft.com/office/powerpoint/2010/main" val="279510565"/>
      </p:ext>
    </p:extLst>
  </p:cSld>
  <p:clrMapOvr>
    <a:masterClrMapping/>
  </p:clrMapOvr>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60739</TotalTime>
  <Words>496</Words>
  <Application>Microsoft Office PowerPoint</Application>
  <PresentationFormat>화면 슬라이드 쇼(4:3)</PresentationFormat>
  <Paragraphs>47</Paragraphs>
  <Slides>10</Slides>
  <Notes>5</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6" baseType="lpstr">
      <vt:lpstr>맑은 고딕</vt:lpstr>
      <vt:lpstr>Arial</vt:lpstr>
      <vt:lpstr>Calibri</vt:lpstr>
      <vt:lpstr>Times New Roman</vt:lpstr>
      <vt:lpstr>2_Office 테마</vt:lpstr>
      <vt:lpstr>Document</vt:lpstr>
      <vt:lpstr>PowerPoint 프레젠테이션</vt:lpstr>
      <vt:lpstr>Introduction</vt:lpstr>
      <vt:lpstr>Recap: Triggered TXOP sharing</vt:lpstr>
      <vt:lpstr>Transmission error handling in the shared TXOP</vt:lpstr>
      <vt:lpstr>Error recovery during the shared TXOP (1)</vt:lpstr>
      <vt:lpstr>Error recovery during the shared TXOP (2)</vt:lpstr>
      <vt:lpstr>Error recovery during the shared TXOP (3)</vt:lpstr>
      <vt:lpstr>Error recovery during the shared TXOP (4)</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channel access considering STR capability</dc:title>
  <dc:creator>Ronny</dc:creator>
  <cp:lastModifiedBy>김용호</cp:lastModifiedBy>
  <cp:revision>1111</cp:revision>
  <cp:lastPrinted>2021-05-20T02:17:10Z</cp:lastPrinted>
  <dcterms:created xsi:type="dcterms:W3CDTF">2015-04-24T00:57:35Z</dcterms:created>
  <dcterms:modified xsi:type="dcterms:W3CDTF">2021-11-22T19:26:31Z</dcterms:modified>
</cp:coreProperties>
</file>