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9" r:id="rId2"/>
    <p:sldId id="362" r:id="rId3"/>
    <p:sldId id="386" r:id="rId4"/>
    <p:sldId id="387" r:id="rId5"/>
    <p:sldId id="388" r:id="rId6"/>
    <p:sldId id="389" r:id="rId7"/>
    <p:sldId id="390" r:id="rId8"/>
    <p:sldId id="382" r:id="rId9"/>
    <p:sldId id="355" r:id="rId10"/>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2" userDrawn="1">
          <p15:clr>
            <a:srgbClr val="A4A3A4"/>
          </p15:clr>
        </p15:guide>
        <p15:guide id="2" pos="452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용수 곽" initials="용곽" lastIdx="2" clrIdx="0">
    <p:extLst>
      <p:ext uri="{19B8F6BF-5375-455C-9EA6-DF929625EA0E}">
        <p15:presenceInfo xmlns:p15="http://schemas.microsoft.com/office/powerpoint/2012/main" userId="d03944a2d3c0ed7e" providerId="Windows Live"/>
      </p:ext>
    </p:extLst>
  </p:cmAuthor>
  <p:cmAuthor id="2" name="홍 한슬" initials="홍한" lastIdx="1" clrIdx="1">
    <p:extLst>
      <p:ext uri="{19B8F6BF-5375-455C-9EA6-DF929625EA0E}">
        <p15:presenceInfo xmlns:p15="http://schemas.microsoft.com/office/powerpoint/2012/main" userId="4b0f4d17bb7e5f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5099" autoAdjust="0"/>
  </p:normalViewPr>
  <p:slideViewPr>
    <p:cSldViewPr>
      <p:cViewPr varScale="1">
        <p:scale>
          <a:sx n="100" d="100"/>
          <a:sy n="100" d="100"/>
        </p:scale>
        <p:origin x="1412" y="48"/>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976" y="48"/>
      </p:cViewPr>
      <p:guideLst>
        <p:guide orient="horz" pos="2582"/>
        <p:guide pos="45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 용호" userId="ca7f1c2ee546dcc2" providerId="LiveId" clId="{00E6713B-0503-4DD7-8B6A-9F9C5F150C06}"/>
    <pc:docChg chg="modSld modMainMaster">
      <pc:chgData name="김 용호" userId="ca7f1c2ee546dcc2" providerId="LiveId" clId="{00E6713B-0503-4DD7-8B6A-9F9C5F150C06}" dt="2021-05-04T21:32:58.858" v="311" actId="20577"/>
      <pc:docMkLst>
        <pc:docMk/>
      </pc:docMkLst>
      <pc:sldChg chg="modSp mod">
        <pc:chgData name="김 용호" userId="ca7f1c2ee546dcc2" providerId="LiveId" clId="{00E6713B-0503-4DD7-8B6A-9F9C5F150C06}" dt="2021-05-04T06:39:20.175" v="84" actId="20577"/>
        <pc:sldMkLst>
          <pc:docMk/>
          <pc:sldMk cId="2501565848" sldId="269"/>
        </pc:sldMkLst>
        <pc:spChg chg="mod">
          <ac:chgData name="김 용호" userId="ca7f1c2ee546dcc2" providerId="LiveId" clId="{00E6713B-0503-4DD7-8B6A-9F9C5F150C06}" dt="2021-05-04T06:39:20.175" v="84" actId="20577"/>
          <ac:spMkLst>
            <pc:docMk/>
            <pc:sldMk cId="2501565848" sldId="269"/>
            <ac:spMk id="4" creationId="{00000000-0000-0000-0000-000000000000}"/>
          </ac:spMkLst>
        </pc:spChg>
        <pc:spChg chg="mod">
          <ac:chgData name="김 용호" userId="ca7f1c2ee546dcc2" providerId="LiveId" clId="{00E6713B-0503-4DD7-8B6A-9F9C5F150C06}" dt="2021-05-04T06:35:00.751" v="51" actId="20577"/>
          <ac:spMkLst>
            <pc:docMk/>
            <pc:sldMk cId="2501565848" sldId="269"/>
            <ac:spMk id="5" creationId="{00000000-0000-0000-0000-000000000000}"/>
          </ac:spMkLst>
        </pc:spChg>
        <pc:graphicFrameChg chg="mod">
          <ac:chgData name="김 용호" userId="ca7f1c2ee546dcc2" providerId="LiveId" clId="{00E6713B-0503-4DD7-8B6A-9F9C5F150C06}" dt="2021-05-04T06:34:02.749" v="38"/>
          <ac:graphicFrameMkLst>
            <pc:docMk/>
            <pc:sldMk cId="2501565848" sldId="269"/>
            <ac:graphicFrameMk id="6" creationId="{00000000-0000-0000-0000-000000000000}"/>
          </ac:graphicFrameMkLst>
        </pc:graphicFrameChg>
      </pc:sldChg>
      <pc:sldChg chg="modSp mod">
        <pc:chgData name="김 용호" userId="ca7f1c2ee546dcc2" providerId="LiveId" clId="{00E6713B-0503-4DD7-8B6A-9F9C5F150C06}" dt="2021-05-04T21:32:58.858" v="311" actId="20577"/>
        <pc:sldMkLst>
          <pc:docMk/>
          <pc:sldMk cId="792840281" sldId="362"/>
        </pc:sldMkLst>
        <pc:spChg chg="mod">
          <ac:chgData name="김 용호" userId="ca7f1c2ee546dcc2" providerId="LiveId" clId="{00E6713B-0503-4DD7-8B6A-9F9C5F150C06}" dt="2021-05-04T21:32:58.858" v="311" actId="20577"/>
          <ac:spMkLst>
            <pc:docMk/>
            <pc:sldMk cId="792840281" sldId="362"/>
            <ac:spMk id="3" creationId="{00000000-0000-0000-0000-000000000000}"/>
          </ac:spMkLst>
        </pc:spChg>
      </pc:sldChg>
      <pc:sldMasterChg chg="modSp mod">
        <pc:chgData name="김 용호" userId="ca7f1c2ee546dcc2" providerId="LiveId" clId="{00E6713B-0503-4DD7-8B6A-9F9C5F150C06}" dt="2021-05-04T06:34:46.384" v="47" actId="20577"/>
        <pc:sldMasterMkLst>
          <pc:docMk/>
          <pc:sldMasterMk cId="3903101786" sldId="2147483660"/>
        </pc:sldMasterMkLst>
        <pc:spChg chg="mod">
          <ac:chgData name="김 용호" userId="ca7f1c2ee546dcc2" providerId="LiveId" clId="{00E6713B-0503-4DD7-8B6A-9F9C5F150C06}" dt="2021-05-04T06:34:46.384" v="47" actId="20577"/>
          <ac:spMkLst>
            <pc:docMk/>
            <pc:sldMasterMk cId="3903101786" sldId="2147483660"/>
            <ac:spMk id="15" creationId="{00000000-0000-0000-0000-000000000000}"/>
          </ac:spMkLst>
        </pc:spChg>
        <pc:spChg chg="mod">
          <ac:chgData name="김 용호" userId="ca7f1c2ee546dcc2" providerId="LiveId" clId="{00E6713B-0503-4DD7-8B6A-9F9C5F150C06}" dt="2021-05-04T06:34:37.672" v="42" actId="20577"/>
          <ac:spMkLst>
            <pc:docMk/>
            <pc:sldMasterMk cId="3903101786" sldId="2147483660"/>
            <ac:spMk id="19" creationId="{00000000-0000-0000-0000-000000000000}"/>
          </ac:spMkLst>
        </pc:spChg>
      </pc:sldMasterChg>
    </pc:docChg>
  </pc:docChgLst>
  <pc:docChgLst>
    <pc:chgData name="김 용호" userId="ca7f1c2ee546dcc2" providerId="LiveId" clId="{352925F3-CB51-424C-8560-16573183E0E7}"/>
    <pc:docChg chg="undo custSel addSld delSld modSld modMainMaster">
      <pc:chgData name="김 용호" userId="ca7f1c2ee546dcc2" providerId="LiveId" clId="{352925F3-CB51-424C-8560-16573183E0E7}" dt="2021-05-22T02:15:50.361" v="2673" actId="20577"/>
      <pc:docMkLst>
        <pc:docMk/>
      </pc:docMkLst>
      <pc:sldChg chg="modSp mod">
        <pc:chgData name="김 용호" userId="ca7f1c2ee546dcc2" providerId="LiveId" clId="{352925F3-CB51-424C-8560-16573183E0E7}" dt="2021-05-22T02:15:09.698" v="2670" actId="20577"/>
        <pc:sldMkLst>
          <pc:docMk/>
          <pc:sldMk cId="2501565848" sldId="269"/>
        </pc:sldMkLst>
        <pc:spChg chg="mod">
          <ac:chgData name="김 용호" userId="ca7f1c2ee546dcc2" providerId="LiveId" clId="{352925F3-CB51-424C-8560-16573183E0E7}" dt="2021-05-19T09:56:09.227" v="1068" actId="20577"/>
          <ac:spMkLst>
            <pc:docMk/>
            <pc:sldMk cId="2501565848" sldId="269"/>
            <ac:spMk id="4" creationId="{00000000-0000-0000-0000-000000000000}"/>
          </ac:spMkLst>
        </pc:spChg>
        <pc:spChg chg="mod">
          <ac:chgData name="김 용호" userId="ca7f1c2ee546dcc2" providerId="LiveId" clId="{352925F3-CB51-424C-8560-16573183E0E7}" dt="2021-05-22T02:15:09.698" v="2670" actId="20577"/>
          <ac:spMkLst>
            <pc:docMk/>
            <pc:sldMk cId="2501565848" sldId="269"/>
            <ac:spMk id="5" creationId="{00000000-0000-0000-0000-000000000000}"/>
          </ac:spMkLst>
        </pc:spChg>
        <pc:graphicFrameChg chg="mod">
          <ac:chgData name="김 용호" userId="ca7f1c2ee546dcc2" providerId="LiveId" clId="{352925F3-CB51-424C-8560-16573183E0E7}" dt="2021-05-22T02:12:02.510" v="2668"/>
          <ac:graphicFrameMkLst>
            <pc:docMk/>
            <pc:sldMk cId="2501565848" sldId="269"/>
            <ac:graphicFrameMk id="6" creationId="{00000000-0000-0000-0000-000000000000}"/>
          </ac:graphicFrameMkLst>
        </pc:graphicFrameChg>
      </pc:sldChg>
      <pc:sldChg chg="modSp mod">
        <pc:chgData name="김 용호" userId="ca7f1c2ee546dcc2" providerId="LiveId" clId="{352925F3-CB51-424C-8560-16573183E0E7}" dt="2021-05-19T10:11:47.344" v="2655"/>
        <pc:sldMkLst>
          <pc:docMk/>
          <pc:sldMk cId="2202316223" sldId="355"/>
        </pc:sldMkLst>
        <pc:spChg chg="mod">
          <ac:chgData name="김 용호" userId="ca7f1c2ee546dcc2" providerId="LiveId" clId="{352925F3-CB51-424C-8560-16573183E0E7}" dt="2021-05-19T10:11:47.344" v="2655"/>
          <ac:spMkLst>
            <pc:docMk/>
            <pc:sldMk cId="2202316223" sldId="355"/>
            <ac:spMk id="3" creationId="{00000000-0000-0000-0000-000000000000}"/>
          </ac:spMkLst>
        </pc:spChg>
      </pc:sldChg>
      <pc:sldChg chg="modSp mod">
        <pc:chgData name="김 용호" userId="ca7f1c2ee546dcc2" providerId="LiveId" clId="{352925F3-CB51-424C-8560-16573183E0E7}" dt="2021-05-19T10:12:45.231" v="2664" actId="20577"/>
        <pc:sldMkLst>
          <pc:docMk/>
          <pc:sldMk cId="792840281" sldId="362"/>
        </pc:sldMkLst>
        <pc:spChg chg="mod">
          <ac:chgData name="김 용호" userId="ca7f1c2ee546dcc2" providerId="LiveId" clId="{352925F3-CB51-424C-8560-16573183E0E7}" dt="2021-05-19T10:12:45.231" v="2664" actId="20577"/>
          <ac:spMkLst>
            <pc:docMk/>
            <pc:sldMk cId="792840281" sldId="362"/>
            <ac:spMk id="3" creationId="{00000000-0000-0000-0000-000000000000}"/>
          </ac:spMkLst>
        </pc:spChg>
      </pc:sldChg>
      <pc:sldChg chg="modSp mod">
        <pc:chgData name="김 용호" userId="ca7f1c2ee546dcc2" providerId="LiveId" clId="{352925F3-CB51-424C-8560-16573183E0E7}" dt="2021-05-19T10:10:46.944" v="2652" actId="108"/>
        <pc:sldMkLst>
          <pc:docMk/>
          <pc:sldMk cId="279510565" sldId="382"/>
        </pc:sldMkLst>
        <pc:spChg chg="mod">
          <ac:chgData name="김 용호" userId="ca7f1c2ee546dcc2" providerId="LiveId" clId="{352925F3-CB51-424C-8560-16573183E0E7}" dt="2021-05-19T10:10:46.944" v="2652" actId="108"/>
          <ac:spMkLst>
            <pc:docMk/>
            <pc:sldMk cId="279510565" sldId="382"/>
            <ac:spMk id="3" creationId="{00000000-0000-0000-0000-000000000000}"/>
          </ac:spMkLst>
        </pc:spChg>
      </pc:sldChg>
      <pc:sldChg chg="addSp delSp modSp mod">
        <pc:chgData name="김 용호" userId="ca7f1c2ee546dcc2" providerId="LiveId" clId="{352925F3-CB51-424C-8560-16573183E0E7}" dt="2021-05-19T10:05:17.108" v="2035" actId="1076"/>
        <pc:sldMkLst>
          <pc:docMk/>
          <pc:sldMk cId="2625637699" sldId="386"/>
        </pc:sldMkLst>
        <pc:spChg chg="mod">
          <ac:chgData name="김 용호" userId="ca7f1c2ee546dcc2" providerId="LiveId" clId="{352925F3-CB51-424C-8560-16573183E0E7}" dt="2021-05-19T08:53:17.140" v="732" actId="20577"/>
          <ac:spMkLst>
            <pc:docMk/>
            <pc:sldMk cId="2625637699" sldId="386"/>
            <ac:spMk id="2" creationId="{00000000-0000-0000-0000-000000000000}"/>
          </ac:spMkLst>
        </pc:spChg>
        <pc:spChg chg="mod">
          <ac:chgData name="김 용호" userId="ca7f1c2ee546dcc2" providerId="LiveId" clId="{352925F3-CB51-424C-8560-16573183E0E7}" dt="2021-05-19T09:01:04.066" v="1048" actId="20577"/>
          <ac:spMkLst>
            <pc:docMk/>
            <pc:sldMk cId="2625637699" sldId="386"/>
            <ac:spMk id="3" creationId="{00000000-0000-0000-0000-000000000000}"/>
          </ac:spMkLst>
        </pc:spChg>
        <pc:spChg chg="add del mod">
          <ac:chgData name="김 용호" userId="ca7f1c2ee546dcc2" providerId="LiveId" clId="{352925F3-CB51-424C-8560-16573183E0E7}" dt="2021-05-19T08:58:02.415" v="874" actId="478"/>
          <ac:spMkLst>
            <pc:docMk/>
            <pc:sldMk cId="2625637699" sldId="386"/>
            <ac:spMk id="6" creationId="{91FEC92D-B862-4D99-9619-E31C2E04A87F}"/>
          </ac:spMkLst>
        </pc:spChg>
        <pc:graphicFrameChg chg="add mod">
          <ac:chgData name="김 용호" userId="ca7f1c2ee546dcc2" providerId="LiveId" clId="{352925F3-CB51-424C-8560-16573183E0E7}" dt="2021-05-19T10:05:17.108" v="2035" actId="1076"/>
          <ac:graphicFrameMkLst>
            <pc:docMk/>
            <pc:sldMk cId="2625637699" sldId="386"/>
            <ac:graphicFrameMk id="7" creationId="{475710AF-BC1E-43D9-90CE-9D518ADA9E4B}"/>
          </ac:graphicFrameMkLst>
        </pc:graphicFrameChg>
        <pc:picChg chg="del">
          <ac:chgData name="김 용호" userId="ca7f1c2ee546dcc2" providerId="LiveId" clId="{352925F3-CB51-424C-8560-16573183E0E7}" dt="2021-05-19T08:57:50.285" v="869" actId="478"/>
          <ac:picMkLst>
            <pc:docMk/>
            <pc:sldMk cId="2625637699" sldId="386"/>
            <ac:picMk id="4" creationId="{00000000-0000-0000-0000-000000000000}"/>
          </ac:picMkLst>
        </pc:picChg>
        <pc:picChg chg="del">
          <ac:chgData name="김 용호" userId="ca7f1c2ee546dcc2" providerId="LiveId" clId="{352925F3-CB51-424C-8560-16573183E0E7}" dt="2021-05-19T08:57:52.670" v="870" actId="478"/>
          <ac:picMkLst>
            <pc:docMk/>
            <pc:sldMk cId="2625637699" sldId="386"/>
            <ac:picMk id="5" creationId="{00000000-0000-0000-0000-000000000000}"/>
          </ac:picMkLst>
        </pc:picChg>
      </pc:sldChg>
      <pc:sldChg chg="addSp delSp modSp new mod">
        <pc:chgData name="김 용호" userId="ca7f1c2ee546dcc2" providerId="LiveId" clId="{352925F3-CB51-424C-8560-16573183E0E7}" dt="2021-05-19T10:05:15.186" v="2034" actId="1076"/>
        <pc:sldMkLst>
          <pc:docMk/>
          <pc:sldMk cId="1025189688" sldId="387"/>
        </pc:sldMkLst>
        <pc:spChg chg="mod">
          <ac:chgData name="김 용호" userId="ca7f1c2ee546dcc2" providerId="LiveId" clId="{352925F3-CB51-424C-8560-16573183E0E7}" dt="2021-05-19T09:53:57.843" v="1051"/>
          <ac:spMkLst>
            <pc:docMk/>
            <pc:sldMk cId="1025189688" sldId="387"/>
            <ac:spMk id="2" creationId="{81A8A40C-6809-4D5A-B26D-8530B41FEFA7}"/>
          </ac:spMkLst>
        </pc:spChg>
        <pc:spChg chg="mod">
          <ac:chgData name="김 용호" userId="ca7f1c2ee546dcc2" providerId="LiveId" clId="{352925F3-CB51-424C-8560-16573183E0E7}" dt="2021-05-19T10:05:11.473" v="2032" actId="404"/>
          <ac:spMkLst>
            <pc:docMk/>
            <pc:sldMk cId="1025189688" sldId="387"/>
            <ac:spMk id="3" creationId="{41251432-1398-4F6B-B214-7FCF014362D5}"/>
          </ac:spMkLst>
        </pc:spChg>
        <pc:spChg chg="add del mod">
          <ac:chgData name="김 용호" userId="ca7f1c2ee546dcc2" providerId="LiveId" clId="{352925F3-CB51-424C-8560-16573183E0E7}" dt="2021-05-19T10:01:03.017" v="1395" actId="478"/>
          <ac:spMkLst>
            <pc:docMk/>
            <pc:sldMk cId="1025189688" sldId="387"/>
            <ac:spMk id="4" creationId="{31E68384-F4E8-4ADC-8D7F-B47EAB553679}"/>
          </ac:spMkLst>
        </pc:spChg>
        <pc:graphicFrameChg chg="add mod">
          <ac:chgData name="김 용호" userId="ca7f1c2ee546dcc2" providerId="LiveId" clId="{352925F3-CB51-424C-8560-16573183E0E7}" dt="2021-05-19T10:05:15.186" v="2034" actId="1076"/>
          <ac:graphicFrameMkLst>
            <pc:docMk/>
            <pc:sldMk cId="1025189688" sldId="387"/>
            <ac:graphicFrameMk id="5" creationId="{BD106F4B-0132-4319-817F-6C12D85D4C06}"/>
          </ac:graphicFrameMkLst>
        </pc:graphicFrameChg>
      </pc:sldChg>
      <pc:sldChg chg="addSp delSp modSp new mod">
        <pc:chgData name="김 용호" userId="ca7f1c2ee546dcc2" providerId="LiveId" clId="{352925F3-CB51-424C-8560-16573183E0E7}" dt="2021-05-19T10:05:05.374" v="2031" actId="1076"/>
        <pc:sldMkLst>
          <pc:docMk/>
          <pc:sldMk cId="3147093672" sldId="388"/>
        </pc:sldMkLst>
        <pc:spChg chg="mod">
          <ac:chgData name="김 용호" userId="ca7f1c2ee546dcc2" providerId="LiveId" clId="{352925F3-CB51-424C-8560-16573183E0E7}" dt="2021-05-19T09:57:13.805" v="1121" actId="20577"/>
          <ac:spMkLst>
            <pc:docMk/>
            <pc:sldMk cId="3147093672" sldId="388"/>
            <ac:spMk id="2" creationId="{02E4C911-B2D1-479C-8BA8-5855709DA715}"/>
          </ac:spMkLst>
        </pc:spChg>
        <pc:spChg chg="mod">
          <ac:chgData name="김 용호" userId="ca7f1c2ee546dcc2" providerId="LiveId" clId="{352925F3-CB51-424C-8560-16573183E0E7}" dt="2021-05-19T10:05:03.195" v="2030" actId="404"/>
          <ac:spMkLst>
            <pc:docMk/>
            <pc:sldMk cId="3147093672" sldId="388"/>
            <ac:spMk id="3" creationId="{29EAF769-5775-443F-B4A5-764ACE21788A}"/>
          </ac:spMkLst>
        </pc:spChg>
        <pc:spChg chg="add del mod">
          <ac:chgData name="김 용호" userId="ca7f1c2ee546dcc2" providerId="LiveId" clId="{352925F3-CB51-424C-8560-16573183E0E7}" dt="2021-05-19T09:56:54.098" v="1072" actId="478"/>
          <ac:spMkLst>
            <pc:docMk/>
            <pc:sldMk cId="3147093672" sldId="388"/>
            <ac:spMk id="4" creationId="{E6A7D598-CF29-4074-9BB0-05D70946B531}"/>
          </ac:spMkLst>
        </pc:spChg>
        <pc:graphicFrameChg chg="add mod">
          <ac:chgData name="김 용호" userId="ca7f1c2ee546dcc2" providerId="LiveId" clId="{352925F3-CB51-424C-8560-16573183E0E7}" dt="2021-05-19T10:05:05.374" v="2031" actId="1076"/>
          <ac:graphicFrameMkLst>
            <pc:docMk/>
            <pc:sldMk cId="3147093672" sldId="388"/>
            <ac:graphicFrameMk id="5" creationId="{E1627E64-4316-45AF-9821-AB606E3185D7}"/>
          </ac:graphicFrameMkLst>
        </pc:graphicFrameChg>
      </pc:sldChg>
      <pc:sldChg chg="del">
        <pc:chgData name="김 용호" userId="ca7f1c2ee546dcc2" providerId="LiveId" clId="{352925F3-CB51-424C-8560-16573183E0E7}" dt="2021-05-19T08:37:46.623" v="43" actId="47"/>
        <pc:sldMkLst>
          <pc:docMk/>
          <pc:sldMk cId="863644767" sldId="409"/>
        </pc:sldMkLst>
      </pc:sldChg>
      <pc:sldChg chg="del">
        <pc:chgData name="김 용호" userId="ca7f1c2ee546dcc2" providerId="LiveId" clId="{352925F3-CB51-424C-8560-16573183E0E7}" dt="2021-05-19T08:37:46.623" v="43" actId="47"/>
        <pc:sldMkLst>
          <pc:docMk/>
          <pc:sldMk cId="654730597" sldId="412"/>
        </pc:sldMkLst>
      </pc:sldChg>
      <pc:sldChg chg="del">
        <pc:chgData name="김 용호" userId="ca7f1c2ee546dcc2" providerId="LiveId" clId="{352925F3-CB51-424C-8560-16573183E0E7}" dt="2021-05-19T08:37:46.623" v="43" actId="47"/>
        <pc:sldMkLst>
          <pc:docMk/>
          <pc:sldMk cId="323931750" sldId="413"/>
        </pc:sldMkLst>
      </pc:sldChg>
      <pc:sldChg chg="del">
        <pc:chgData name="김 용호" userId="ca7f1c2ee546dcc2" providerId="LiveId" clId="{352925F3-CB51-424C-8560-16573183E0E7}" dt="2021-05-19T08:37:46.623" v="43" actId="47"/>
        <pc:sldMkLst>
          <pc:docMk/>
          <pc:sldMk cId="2792309591" sldId="418"/>
        </pc:sldMkLst>
      </pc:sldChg>
      <pc:sldChg chg="del">
        <pc:chgData name="김 용호" userId="ca7f1c2ee546dcc2" providerId="LiveId" clId="{352925F3-CB51-424C-8560-16573183E0E7}" dt="2021-05-19T08:37:46.623" v="43" actId="47"/>
        <pc:sldMkLst>
          <pc:docMk/>
          <pc:sldMk cId="337805916" sldId="419"/>
        </pc:sldMkLst>
      </pc:sldChg>
      <pc:sldChg chg="del">
        <pc:chgData name="김 용호" userId="ca7f1c2ee546dcc2" providerId="LiveId" clId="{352925F3-CB51-424C-8560-16573183E0E7}" dt="2021-05-19T08:37:46.623" v="43" actId="47"/>
        <pc:sldMkLst>
          <pc:docMk/>
          <pc:sldMk cId="4228575581" sldId="420"/>
        </pc:sldMkLst>
      </pc:sldChg>
      <pc:sldChg chg="del">
        <pc:chgData name="김 용호" userId="ca7f1c2ee546dcc2" providerId="LiveId" clId="{352925F3-CB51-424C-8560-16573183E0E7}" dt="2021-05-19T08:37:00.855" v="4" actId="47"/>
        <pc:sldMkLst>
          <pc:docMk/>
          <pc:sldMk cId="3189827256" sldId="421"/>
        </pc:sldMkLst>
      </pc:sldChg>
      <pc:sldChg chg="del">
        <pc:chgData name="김 용호" userId="ca7f1c2ee546dcc2" providerId="LiveId" clId="{352925F3-CB51-424C-8560-16573183E0E7}" dt="2021-05-19T08:37:00.855" v="4" actId="47"/>
        <pc:sldMkLst>
          <pc:docMk/>
          <pc:sldMk cId="1086726463" sldId="422"/>
        </pc:sldMkLst>
      </pc:sldChg>
      <pc:sldMasterChg chg="modSp mod modSldLayout">
        <pc:chgData name="김 용호" userId="ca7f1c2ee546dcc2" providerId="LiveId" clId="{352925F3-CB51-424C-8560-16573183E0E7}" dt="2021-05-22T02:15:50.361" v="2673" actId="20577"/>
        <pc:sldMasterMkLst>
          <pc:docMk/>
          <pc:sldMasterMk cId="3903101786" sldId="2147483660"/>
        </pc:sldMasterMkLst>
        <pc:spChg chg="mod">
          <ac:chgData name="김 용호" userId="ca7f1c2ee546dcc2" providerId="LiveId" clId="{352925F3-CB51-424C-8560-16573183E0E7}" dt="2021-05-22T02:15:50.361" v="2673" actId="20577"/>
          <ac:spMkLst>
            <pc:docMk/>
            <pc:sldMasterMk cId="3903101786" sldId="2147483660"/>
            <ac:spMk id="15" creationId="{00000000-0000-0000-0000-000000000000}"/>
          </ac:spMkLst>
        </pc:spChg>
        <pc:sldLayoutChg chg="modSp mod">
          <pc:chgData name="김 용호" userId="ca7f1c2ee546dcc2" providerId="LiveId" clId="{352925F3-CB51-424C-8560-16573183E0E7}" dt="2021-05-19T08:59:38.563" v="896" actId="20577"/>
          <pc:sldLayoutMkLst>
            <pc:docMk/>
            <pc:sldMasterMk cId="3903101786" sldId="2147483660"/>
            <pc:sldLayoutMk cId="1514468478" sldId="2147483662"/>
          </pc:sldLayoutMkLst>
          <pc:spChg chg="mod">
            <ac:chgData name="김 용호" userId="ca7f1c2ee546dcc2" providerId="LiveId" clId="{352925F3-CB51-424C-8560-16573183E0E7}" dt="2021-05-19T08:59:38.563" v="896" actId="20577"/>
            <ac:spMkLst>
              <pc:docMk/>
              <pc:sldMasterMk cId="3903101786" sldId="2147483660"/>
              <pc:sldLayoutMk cId="1514468478" sldId="2147483662"/>
              <ac:spMk id="8" creationId="{00000000-0000-0000-0000-000000000000}"/>
            </ac:spMkLst>
          </pc:spChg>
        </pc:sldLayoutChg>
      </pc:sldMasterChg>
    </pc:docChg>
  </pc:docChgLst>
  <pc:docChgLst>
    <pc:chgData name="김 용호" userId="ca7f1c2ee546dcc2" providerId="LiveId" clId="{A8D952EC-5F03-4483-8420-41FCBB28A0B1}"/>
    <pc:docChg chg="modNotesMaster modHandout">
      <pc:chgData name="김 용호" userId="ca7f1c2ee546dcc2" providerId="LiveId" clId="{A8D952EC-5F03-4483-8420-41FCBB28A0B1}" dt="2021-05-20T02:16:41.045" v="0"/>
      <pc:docMkLst>
        <pc:docMk/>
      </pc:docMkLst>
    </pc:docChg>
  </pc:docChgLst>
  <pc:docChgLst>
    <pc:chgData name="김 용호" userId="ca7f1c2ee546dcc2" providerId="LiveId" clId="{1E347B34-FA50-4C01-85F7-DB02E776159F}"/>
    <pc:docChg chg="undo custSel addSld delSld modSld modMainMaster">
      <pc:chgData name="김 용호" userId="ca7f1c2ee546dcc2" providerId="LiveId" clId="{1E347B34-FA50-4C01-85F7-DB02E776159F}" dt="2021-10-28T19:40:41.892" v="3365" actId="1076"/>
      <pc:docMkLst>
        <pc:docMk/>
      </pc:docMkLst>
      <pc:sldChg chg="modSp mod">
        <pc:chgData name="김 용호" userId="ca7f1c2ee546dcc2" providerId="LiveId" clId="{1E347B34-FA50-4C01-85F7-DB02E776159F}" dt="2021-10-28T19:29:01.407" v="3218" actId="20577"/>
        <pc:sldMkLst>
          <pc:docMk/>
          <pc:sldMk cId="2501565848" sldId="269"/>
        </pc:sldMkLst>
        <pc:spChg chg="mod">
          <ac:chgData name="김 용호" userId="ca7f1c2ee546dcc2" providerId="LiveId" clId="{1E347B34-FA50-4C01-85F7-DB02E776159F}" dt="2021-10-19T23:06:49.764" v="90" actId="20577"/>
          <ac:spMkLst>
            <pc:docMk/>
            <pc:sldMk cId="2501565848" sldId="269"/>
            <ac:spMk id="4" creationId="{00000000-0000-0000-0000-000000000000}"/>
          </ac:spMkLst>
        </pc:spChg>
        <pc:spChg chg="mod">
          <ac:chgData name="김 용호" userId="ca7f1c2ee546dcc2" providerId="LiveId" clId="{1E347B34-FA50-4C01-85F7-DB02E776159F}" dt="2021-10-28T19:29:01.407" v="3218" actId="20577"/>
          <ac:spMkLst>
            <pc:docMk/>
            <pc:sldMk cId="2501565848" sldId="269"/>
            <ac:spMk id="5" creationId="{00000000-0000-0000-0000-000000000000}"/>
          </ac:spMkLst>
        </pc:spChg>
      </pc:sldChg>
      <pc:sldChg chg="modSp mod">
        <pc:chgData name="김 용호" userId="ca7f1c2ee546dcc2" providerId="LiveId" clId="{1E347B34-FA50-4C01-85F7-DB02E776159F}" dt="2021-10-19T23:09:53.538" v="190" actId="20577"/>
        <pc:sldMkLst>
          <pc:docMk/>
          <pc:sldMk cId="2202316223" sldId="355"/>
        </pc:sldMkLst>
        <pc:spChg chg="mod">
          <ac:chgData name="김 용호" userId="ca7f1c2ee546dcc2" providerId="LiveId" clId="{1E347B34-FA50-4C01-85F7-DB02E776159F}" dt="2021-10-19T23:09:53.538" v="190" actId="20577"/>
          <ac:spMkLst>
            <pc:docMk/>
            <pc:sldMk cId="2202316223" sldId="355"/>
            <ac:spMk id="3" creationId="{00000000-0000-0000-0000-000000000000}"/>
          </ac:spMkLst>
        </pc:spChg>
      </pc:sldChg>
      <pc:sldChg chg="modSp mod">
        <pc:chgData name="김 용호" userId="ca7f1c2ee546dcc2" providerId="LiveId" clId="{1E347B34-FA50-4C01-85F7-DB02E776159F}" dt="2021-10-28T19:29:56.685" v="3219" actId="6549"/>
        <pc:sldMkLst>
          <pc:docMk/>
          <pc:sldMk cId="792840281" sldId="362"/>
        </pc:sldMkLst>
        <pc:spChg chg="mod">
          <ac:chgData name="김 용호" userId="ca7f1c2ee546dcc2" providerId="LiveId" clId="{1E347B34-FA50-4C01-85F7-DB02E776159F}" dt="2021-10-28T19:29:56.685" v="3219" actId="6549"/>
          <ac:spMkLst>
            <pc:docMk/>
            <pc:sldMk cId="792840281" sldId="362"/>
            <ac:spMk id="3" creationId="{00000000-0000-0000-0000-000000000000}"/>
          </ac:spMkLst>
        </pc:spChg>
      </pc:sldChg>
      <pc:sldChg chg="modSp mod">
        <pc:chgData name="김 용호" userId="ca7f1c2ee546dcc2" providerId="LiveId" clId="{1E347B34-FA50-4C01-85F7-DB02E776159F}" dt="2021-10-28T19:35:31.323" v="3308" actId="20577"/>
        <pc:sldMkLst>
          <pc:docMk/>
          <pc:sldMk cId="279510565" sldId="382"/>
        </pc:sldMkLst>
        <pc:spChg chg="mod">
          <ac:chgData name="김 용호" userId="ca7f1c2ee546dcc2" providerId="LiveId" clId="{1E347B34-FA50-4C01-85F7-DB02E776159F}" dt="2021-10-28T19:35:31.323" v="3308" actId="20577"/>
          <ac:spMkLst>
            <pc:docMk/>
            <pc:sldMk cId="279510565" sldId="382"/>
            <ac:spMk id="3" creationId="{00000000-0000-0000-0000-000000000000}"/>
          </ac:spMkLst>
        </pc:spChg>
      </pc:sldChg>
      <pc:sldChg chg="addSp delSp modSp mod">
        <pc:chgData name="김 용호" userId="ca7f1c2ee546dcc2" providerId="LiveId" clId="{1E347B34-FA50-4C01-85F7-DB02E776159F}" dt="2021-10-28T19:31:08.764" v="3254" actId="20577"/>
        <pc:sldMkLst>
          <pc:docMk/>
          <pc:sldMk cId="2625637699" sldId="386"/>
        </pc:sldMkLst>
        <pc:spChg chg="mod">
          <ac:chgData name="김 용호" userId="ca7f1c2ee546dcc2" providerId="LiveId" clId="{1E347B34-FA50-4C01-85F7-DB02E776159F}" dt="2021-10-20T06:39:32.722" v="793" actId="20577"/>
          <ac:spMkLst>
            <pc:docMk/>
            <pc:sldMk cId="2625637699" sldId="386"/>
            <ac:spMk id="2" creationId="{00000000-0000-0000-0000-000000000000}"/>
          </ac:spMkLst>
        </pc:spChg>
        <pc:spChg chg="mod">
          <ac:chgData name="김 용호" userId="ca7f1c2ee546dcc2" providerId="LiveId" clId="{1E347B34-FA50-4C01-85F7-DB02E776159F}" dt="2021-10-28T19:31:08.764" v="3254" actId="20577"/>
          <ac:spMkLst>
            <pc:docMk/>
            <pc:sldMk cId="2625637699" sldId="386"/>
            <ac:spMk id="3" creationId="{00000000-0000-0000-0000-000000000000}"/>
          </ac:spMkLst>
        </pc:spChg>
        <pc:graphicFrameChg chg="del">
          <ac:chgData name="김 용호" userId="ca7f1c2ee546dcc2" providerId="LiveId" clId="{1E347B34-FA50-4C01-85F7-DB02E776159F}" dt="2021-10-19T23:36:25.785" v="785" actId="478"/>
          <ac:graphicFrameMkLst>
            <pc:docMk/>
            <pc:sldMk cId="2625637699" sldId="386"/>
            <ac:graphicFrameMk id="7" creationId="{475710AF-BC1E-43D9-90CE-9D518ADA9E4B}"/>
          </ac:graphicFrameMkLst>
        </pc:graphicFrameChg>
        <pc:picChg chg="add del mod">
          <ac:chgData name="김 용호" userId="ca7f1c2ee546dcc2" providerId="LiveId" clId="{1E347B34-FA50-4C01-85F7-DB02E776159F}" dt="2021-10-20T06:39:27.234" v="790" actId="478"/>
          <ac:picMkLst>
            <pc:docMk/>
            <pc:sldMk cId="2625637699" sldId="386"/>
            <ac:picMk id="4" creationId="{35B22E06-6A65-41F3-BAD6-7ACFE36B4250}"/>
          </ac:picMkLst>
        </pc:picChg>
        <pc:picChg chg="add del mod">
          <ac:chgData name="김 용호" userId="ca7f1c2ee546dcc2" providerId="LiveId" clId="{1E347B34-FA50-4C01-85F7-DB02E776159F}" dt="2021-10-20T06:51:29.285" v="1258" actId="478"/>
          <ac:picMkLst>
            <pc:docMk/>
            <pc:sldMk cId="2625637699" sldId="386"/>
            <ac:picMk id="5" creationId="{1E54E70B-D029-4544-82AA-B942A8B65E9E}"/>
          </ac:picMkLst>
        </pc:picChg>
        <pc:picChg chg="add del mod">
          <ac:chgData name="김 용호" userId="ca7f1c2ee546dcc2" providerId="LiveId" clId="{1E347B34-FA50-4C01-85F7-DB02E776159F}" dt="2021-10-20T06:59:26.605" v="1570" actId="478"/>
          <ac:picMkLst>
            <pc:docMk/>
            <pc:sldMk cId="2625637699" sldId="386"/>
            <ac:picMk id="6" creationId="{4CC068F6-04EA-41F9-917E-288E58E1D004}"/>
          </ac:picMkLst>
        </pc:picChg>
        <pc:picChg chg="add mod">
          <ac:chgData name="김 용호" userId="ca7f1c2ee546dcc2" providerId="LiveId" clId="{1E347B34-FA50-4C01-85F7-DB02E776159F}" dt="2021-10-20T06:59:32.939" v="1574" actId="14100"/>
          <ac:picMkLst>
            <pc:docMk/>
            <pc:sldMk cId="2625637699" sldId="386"/>
            <ac:picMk id="8" creationId="{04763BCF-C591-47C9-9276-6B7728BB63DB}"/>
          </ac:picMkLst>
        </pc:picChg>
      </pc:sldChg>
      <pc:sldChg chg="addSp delSp modSp mod">
        <pc:chgData name="김 용호" userId="ca7f1c2ee546dcc2" providerId="LiveId" clId="{1E347B34-FA50-4C01-85F7-DB02E776159F}" dt="2021-10-28T19:38:02.818" v="3315" actId="1076"/>
        <pc:sldMkLst>
          <pc:docMk/>
          <pc:sldMk cId="1025189688" sldId="387"/>
        </pc:sldMkLst>
        <pc:spChg chg="mod">
          <ac:chgData name="김 용호" userId="ca7f1c2ee546dcc2" providerId="LiveId" clId="{1E347B34-FA50-4C01-85F7-DB02E776159F}" dt="2021-10-20T06:52:15.907" v="1332" actId="20577"/>
          <ac:spMkLst>
            <pc:docMk/>
            <pc:sldMk cId="1025189688" sldId="387"/>
            <ac:spMk id="2" creationId="{81A8A40C-6809-4D5A-B26D-8530B41FEFA7}"/>
          </ac:spMkLst>
        </pc:spChg>
        <pc:spChg chg="mod">
          <ac:chgData name="김 용호" userId="ca7f1c2ee546dcc2" providerId="LiveId" clId="{1E347B34-FA50-4C01-85F7-DB02E776159F}" dt="2021-10-28T19:31:27.882" v="3260" actId="20577"/>
          <ac:spMkLst>
            <pc:docMk/>
            <pc:sldMk cId="1025189688" sldId="387"/>
            <ac:spMk id="3" creationId="{41251432-1398-4F6B-B214-7FCF014362D5}"/>
          </ac:spMkLst>
        </pc:spChg>
        <pc:graphicFrameChg chg="del">
          <ac:chgData name="김 용호" userId="ca7f1c2ee546dcc2" providerId="LiveId" clId="{1E347B34-FA50-4C01-85F7-DB02E776159F}" dt="2021-10-20T06:47:20.557" v="1257" actId="478"/>
          <ac:graphicFrameMkLst>
            <pc:docMk/>
            <pc:sldMk cId="1025189688" sldId="387"/>
            <ac:graphicFrameMk id="5" creationId="{BD106F4B-0132-4319-817F-6C12D85D4C06}"/>
          </ac:graphicFrameMkLst>
        </pc:graphicFrameChg>
        <pc:picChg chg="add del mod">
          <ac:chgData name="김 용호" userId="ca7f1c2ee546dcc2" providerId="LiveId" clId="{1E347B34-FA50-4C01-85F7-DB02E776159F}" dt="2021-10-20T06:59:15.109" v="1566" actId="478"/>
          <ac:picMkLst>
            <pc:docMk/>
            <pc:sldMk cId="1025189688" sldId="387"/>
            <ac:picMk id="4" creationId="{171BC182-5012-4F69-867F-906060E0EB79}"/>
          </ac:picMkLst>
        </pc:picChg>
        <pc:picChg chg="add mod">
          <ac:chgData name="김 용호" userId="ca7f1c2ee546dcc2" providerId="LiveId" clId="{1E347B34-FA50-4C01-85F7-DB02E776159F}" dt="2021-10-28T19:38:02.818" v="3315" actId="1076"/>
          <ac:picMkLst>
            <pc:docMk/>
            <pc:sldMk cId="1025189688" sldId="387"/>
            <ac:picMk id="4" creationId="{69D32A94-4736-4A18-B1F7-28936956D73F}"/>
          </ac:picMkLst>
        </pc:picChg>
        <pc:picChg chg="add del mod">
          <ac:chgData name="김 용호" userId="ca7f1c2ee546dcc2" providerId="LiveId" clId="{1E347B34-FA50-4C01-85F7-DB02E776159F}" dt="2021-10-28T19:37:52.257" v="3309" actId="478"/>
          <ac:picMkLst>
            <pc:docMk/>
            <pc:sldMk cId="1025189688" sldId="387"/>
            <ac:picMk id="6" creationId="{EF4BB2EA-BE3A-4DA4-BE4E-CE2850E153F8}"/>
          </ac:picMkLst>
        </pc:picChg>
      </pc:sldChg>
      <pc:sldChg chg="addSp delSp modSp mod">
        <pc:chgData name="김 용호" userId="ca7f1c2ee546dcc2" providerId="LiveId" clId="{1E347B34-FA50-4C01-85F7-DB02E776159F}" dt="2021-10-28T19:40:22.090" v="3362" actId="1076"/>
        <pc:sldMkLst>
          <pc:docMk/>
          <pc:sldMk cId="3147093672" sldId="388"/>
        </pc:sldMkLst>
        <pc:spChg chg="mod">
          <ac:chgData name="김 용호" userId="ca7f1c2ee546dcc2" providerId="LiveId" clId="{1E347B34-FA50-4C01-85F7-DB02E776159F}" dt="2021-10-20T07:02:14.989" v="1982" actId="20577"/>
          <ac:spMkLst>
            <pc:docMk/>
            <pc:sldMk cId="3147093672" sldId="388"/>
            <ac:spMk id="2" creationId="{02E4C911-B2D1-479C-8BA8-5855709DA715}"/>
          </ac:spMkLst>
        </pc:spChg>
        <pc:spChg chg="mod">
          <ac:chgData name="김 용호" userId="ca7f1c2ee546dcc2" providerId="LiveId" clId="{1E347B34-FA50-4C01-85F7-DB02E776159F}" dt="2021-10-28T19:40:04.294" v="3360" actId="20577"/>
          <ac:spMkLst>
            <pc:docMk/>
            <pc:sldMk cId="3147093672" sldId="388"/>
            <ac:spMk id="3" creationId="{29EAF769-5775-443F-B4A5-764ACE21788A}"/>
          </ac:spMkLst>
        </pc:spChg>
        <pc:graphicFrameChg chg="del">
          <ac:chgData name="김 용호" userId="ca7f1c2ee546dcc2" providerId="LiveId" clId="{1E347B34-FA50-4C01-85F7-DB02E776159F}" dt="2021-10-20T06:54:15.986" v="1562" actId="478"/>
          <ac:graphicFrameMkLst>
            <pc:docMk/>
            <pc:sldMk cId="3147093672" sldId="388"/>
            <ac:graphicFrameMk id="5" creationId="{E1627E64-4316-45AF-9821-AB606E3185D7}"/>
          </ac:graphicFrameMkLst>
        </pc:graphicFrameChg>
        <pc:picChg chg="add del mod">
          <ac:chgData name="김 용호" userId="ca7f1c2ee546dcc2" providerId="LiveId" clId="{1E347B34-FA50-4C01-85F7-DB02E776159F}" dt="2021-10-28T19:33:10.056" v="3261" actId="478"/>
          <ac:picMkLst>
            <pc:docMk/>
            <pc:sldMk cId="3147093672" sldId="388"/>
            <ac:picMk id="4" creationId="{96A5D237-FCFD-4976-8569-94FB150A994C}"/>
          </ac:picMkLst>
        </pc:picChg>
        <pc:picChg chg="add mod">
          <ac:chgData name="김 용호" userId="ca7f1c2ee546dcc2" providerId="LiveId" clId="{1E347B34-FA50-4C01-85F7-DB02E776159F}" dt="2021-10-28T19:40:22.090" v="3362" actId="1076"/>
          <ac:picMkLst>
            <pc:docMk/>
            <pc:sldMk cId="3147093672" sldId="388"/>
            <ac:picMk id="5" creationId="{2AEDB861-2CA5-41B1-B209-9A24823654AF}"/>
          </ac:picMkLst>
        </pc:picChg>
      </pc:sldChg>
      <pc:sldChg chg="addSp delSp modSp add mod">
        <pc:chgData name="김 용호" userId="ca7f1c2ee546dcc2" providerId="LiveId" clId="{1E347B34-FA50-4C01-85F7-DB02E776159F}" dt="2021-10-28T19:40:26.123" v="3363" actId="14100"/>
        <pc:sldMkLst>
          <pc:docMk/>
          <pc:sldMk cId="3582186934" sldId="389"/>
        </pc:sldMkLst>
        <pc:spChg chg="mod">
          <ac:chgData name="김 용호" userId="ca7f1c2ee546dcc2" providerId="LiveId" clId="{1E347B34-FA50-4C01-85F7-DB02E776159F}" dt="2021-10-20T07:02:19.096" v="1984" actId="20577"/>
          <ac:spMkLst>
            <pc:docMk/>
            <pc:sldMk cId="3582186934" sldId="389"/>
            <ac:spMk id="2" creationId="{02E4C911-B2D1-479C-8BA8-5855709DA715}"/>
          </ac:spMkLst>
        </pc:spChg>
        <pc:spChg chg="mod">
          <ac:chgData name="김 용호" userId="ca7f1c2ee546dcc2" providerId="LiveId" clId="{1E347B34-FA50-4C01-85F7-DB02E776159F}" dt="2021-10-28T19:33:55.838" v="3274" actId="20577"/>
          <ac:spMkLst>
            <pc:docMk/>
            <pc:sldMk cId="3582186934" sldId="389"/>
            <ac:spMk id="3" creationId="{29EAF769-5775-443F-B4A5-764ACE21788A}"/>
          </ac:spMkLst>
        </pc:spChg>
        <pc:picChg chg="del">
          <ac:chgData name="김 용호" userId="ca7f1c2ee546dcc2" providerId="LiveId" clId="{1E347B34-FA50-4C01-85F7-DB02E776159F}" dt="2021-10-20T07:16:36.917" v="2065" actId="478"/>
          <ac:picMkLst>
            <pc:docMk/>
            <pc:sldMk cId="3582186934" sldId="389"/>
            <ac:picMk id="4" creationId="{96A5D237-FCFD-4976-8569-94FB150A994C}"/>
          </ac:picMkLst>
        </pc:picChg>
        <pc:picChg chg="add mod">
          <ac:chgData name="김 용호" userId="ca7f1c2ee546dcc2" providerId="LiveId" clId="{1E347B34-FA50-4C01-85F7-DB02E776159F}" dt="2021-10-28T19:40:26.123" v="3363" actId="14100"/>
          <ac:picMkLst>
            <pc:docMk/>
            <pc:sldMk cId="3582186934" sldId="389"/>
            <ac:picMk id="5" creationId="{CAE7D962-0552-47FD-BFE6-7A2AC5B191D9}"/>
          </ac:picMkLst>
        </pc:picChg>
      </pc:sldChg>
      <pc:sldChg chg="addSp delSp modSp add mod">
        <pc:chgData name="김 용호" userId="ca7f1c2ee546dcc2" providerId="LiveId" clId="{1E347B34-FA50-4C01-85F7-DB02E776159F}" dt="2021-10-28T19:40:41.892" v="3365" actId="1076"/>
        <pc:sldMkLst>
          <pc:docMk/>
          <pc:sldMk cId="3533111979" sldId="390"/>
        </pc:sldMkLst>
        <pc:spChg chg="mod">
          <ac:chgData name="김 용호" userId="ca7f1c2ee546dcc2" providerId="LiveId" clId="{1E347B34-FA50-4C01-85F7-DB02E776159F}" dt="2021-10-20T19:15:50.302" v="2708" actId="20577"/>
          <ac:spMkLst>
            <pc:docMk/>
            <pc:sldMk cId="3533111979" sldId="390"/>
            <ac:spMk id="2" creationId="{02E4C911-B2D1-479C-8BA8-5855709DA715}"/>
          </ac:spMkLst>
        </pc:spChg>
        <pc:spChg chg="mod">
          <ac:chgData name="김 용호" userId="ca7f1c2ee546dcc2" providerId="LiveId" clId="{1E347B34-FA50-4C01-85F7-DB02E776159F}" dt="2021-10-28T19:34:15.442" v="3281" actId="20577"/>
          <ac:spMkLst>
            <pc:docMk/>
            <pc:sldMk cId="3533111979" sldId="390"/>
            <ac:spMk id="3" creationId="{29EAF769-5775-443F-B4A5-764ACE21788A}"/>
          </ac:spMkLst>
        </pc:spChg>
        <pc:picChg chg="add mod">
          <ac:chgData name="김 용호" userId="ca7f1c2ee546dcc2" providerId="LiveId" clId="{1E347B34-FA50-4C01-85F7-DB02E776159F}" dt="2021-10-28T19:40:41.892" v="3365" actId="1076"/>
          <ac:picMkLst>
            <pc:docMk/>
            <pc:sldMk cId="3533111979" sldId="390"/>
            <ac:picMk id="4" creationId="{B57B17DF-AC52-4363-84BF-B42B02F0D414}"/>
          </ac:picMkLst>
        </pc:picChg>
        <pc:picChg chg="del">
          <ac:chgData name="김 용호" userId="ca7f1c2ee546dcc2" providerId="LiveId" clId="{1E347B34-FA50-4C01-85F7-DB02E776159F}" dt="2021-10-20T19:16:40.195" v="2840" actId="478"/>
          <ac:picMkLst>
            <pc:docMk/>
            <pc:sldMk cId="3533111979" sldId="390"/>
            <ac:picMk id="5" creationId="{CAE7D962-0552-47FD-BFE6-7A2AC5B191D9}"/>
          </ac:picMkLst>
        </pc:picChg>
      </pc:sldChg>
      <pc:sldChg chg="modSp add del mod">
        <pc:chgData name="김 용호" userId="ca7f1c2ee546dcc2" providerId="LiveId" clId="{1E347B34-FA50-4C01-85F7-DB02E776159F}" dt="2021-10-20T19:09:41.127" v="2361" actId="47"/>
        <pc:sldMkLst>
          <pc:docMk/>
          <pc:sldMk cId="3718289255" sldId="390"/>
        </pc:sldMkLst>
        <pc:spChg chg="mod">
          <ac:chgData name="김 용호" userId="ca7f1c2ee546dcc2" providerId="LiveId" clId="{1E347B34-FA50-4C01-85F7-DB02E776159F}" dt="2021-10-20T19:09:16.022" v="2294" actId="20577"/>
          <ac:spMkLst>
            <pc:docMk/>
            <pc:sldMk cId="3718289255" sldId="390"/>
            <ac:spMk id="2" creationId="{02E4C911-B2D1-479C-8BA8-5855709DA715}"/>
          </ac:spMkLst>
        </pc:spChg>
        <pc:spChg chg="mod">
          <ac:chgData name="김 용호" userId="ca7f1c2ee546dcc2" providerId="LiveId" clId="{1E347B34-FA50-4C01-85F7-DB02E776159F}" dt="2021-10-20T19:09:37.717" v="2360" actId="20577"/>
          <ac:spMkLst>
            <pc:docMk/>
            <pc:sldMk cId="3718289255" sldId="390"/>
            <ac:spMk id="3" creationId="{29EAF769-5775-443F-B4A5-764ACE21788A}"/>
          </ac:spMkLst>
        </pc:spChg>
      </pc:sldChg>
      <pc:sldMasterChg chg="modSp mod modSldLayout">
        <pc:chgData name="김 용호" userId="ca7f1c2ee546dcc2" providerId="LiveId" clId="{1E347B34-FA50-4C01-85F7-DB02E776159F}" dt="2021-10-19T23:03:40.376" v="57" actId="20577"/>
        <pc:sldMasterMkLst>
          <pc:docMk/>
          <pc:sldMasterMk cId="3903101786" sldId="2147483660"/>
        </pc:sldMasterMkLst>
        <pc:spChg chg="mod">
          <ac:chgData name="김 용호" userId="ca7f1c2ee546dcc2" providerId="LiveId" clId="{1E347B34-FA50-4C01-85F7-DB02E776159F}" dt="2021-10-19T23:03:14.737" v="39" actId="20577"/>
          <ac:spMkLst>
            <pc:docMk/>
            <pc:sldMasterMk cId="3903101786" sldId="2147483660"/>
            <ac:spMk id="10" creationId="{00000000-0000-0000-0000-000000000000}"/>
          </ac:spMkLst>
        </pc:spChg>
        <pc:spChg chg="mod">
          <ac:chgData name="김 용호" userId="ca7f1c2ee546dcc2" providerId="LiveId" clId="{1E347B34-FA50-4C01-85F7-DB02E776159F}" dt="2021-10-19T23:02:43.694" v="14" actId="20577"/>
          <ac:spMkLst>
            <pc:docMk/>
            <pc:sldMasterMk cId="3903101786" sldId="2147483660"/>
            <ac:spMk id="15" creationId="{00000000-0000-0000-0000-000000000000}"/>
          </ac:spMkLst>
        </pc:spChg>
        <pc:spChg chg="mod">
          <ac:chgData name="김 용호" userId="ca7f1c2ee546dcc2" providerId="LiveId" clId="{1E347B34-FA50-4C01-85F7-DB02E776159F}" dt="2021-10-19T23:02:50.777" v="21" actId="20577"/>
          <ac:spMkLst>
            <pc:docMk/>
            <pc:sldMasterMk cId="3903101786" sldId="2147483660"/>
            <ac:spMk id="19" creationId="{00000000-0000-0000-0000-000000000000}"/>
          </ac:spMkLst>
        </pc:spChg>
        <pc:sldLayoutChg chg="modSp mod">
          <pc:chgData name="김 용호" userId="ca7f1c2ee546dcc2" providerId="LiveId" clId="{1E347B34-FA50-4C01-85F7-DB02E776159F}" dt="2021-10-19T23:03:40.376" v="57" actId="20577"/>
          <pc:sldLayoutMkLst>
            <pc:docMk/>
            <pc:sldMasterMk cId="3903101786" sldId="2147483660"/>
            <pc:sldLayoutMk cId="1514468478" sldId="2147483662"/>
          </pc:sldLayoutMkLst>
          <pc:spChg chg="mod">
            <ac:chgData name="김 용호" userId="ca7f1c2ee546dcc2" providerId="LiveId" clId="{1E347B34-FA50-4C01-85F7-DB02E776159F}" dt="2021-10-19T23:03:40.376" v="57" actId="20577"/>
            <ac:spMkLst>
              <pc:docMk/>
              <pc:sldMasterMk cId="3903101786" sldId="2147483660"/>
              <pc:sldLayoutMk cId="1514468478" sldId="2147483662"/>
              <ac:spMk id="8"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6225288" cy="411277"/>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sz="quarter" idx="1"/>
          </p:nvPr>
        </p:nvSpPr>
        <p:spPr>
          <a:xfrm>
            <a:off x="8137438" y="1"/>
            <a:ext cx="6225288" cy="411277"/>
          </a:xfrm>
          <a:prstGeom prst="rect">
            <a:avLst/>
          </a:prstGeom>
        </p:spPr>
        <p:txBody>
          <a:bodyPr vert="horz" lIns="122475" tIns="61237" rIns="122475" bIns="61237" rtlCol="0"/>
          <a:lstStyle>
            <a:lvl1pPr algn="r">
              <a:defRPr sz="1600"/>
            </a:lvl1pPr>
          </a:lstStyle>
          <a:p>
            <a:fld id="{24F78BE8-6062-421D-845D-AF75DC4A99D3}" type="datetimeFigureOut">
              <a:rPr lang="ko-KR" altLang="en-US" smtClean="0"/>
              <a:t>2021-10-29</a:t>
            </a:fld>
            <a:endParaRPr lang="ko-KR" altLang="en-US"/>
          </a:p>
        </p:txBody>
      </p:sp>
      <p:sp>
        <p:nvSpPr>
          <p:cNvPr id="4" name="바닥글 개체 틀 3"/>
          <p:cNvSpPr>
            <a:spLocks noGrp="1"/>
          </p:cNvSpPr>
          <p:nvPr>
            <p:ph type="ftr" sz="quarter" idx="2"/>
          </p:nvPr>
        </p:nvSpPr>
        <p:spPr>
          <a:xfrm>
            <a:off x="1" y="7785808"/>
            <a:ext cx="6225288" cy="411276"/>
          </a:xfrm>
          <a:prstGeom prst="rect">
            <a:avLst/>
          </a:prstGeom>
        </p:spPr>
        <p:txBody>
          <a:bodyPr vert="horz" lIns="122475" tIns="61237" rIns="122475" bIns="61237" rtlCol="0" anchor="b"/>
          <a:lstStyle>
            <a:lvl1pPr algn="l">
              <a:defRPr sz="1600"/>
            </a:lvl1pPr>
          </a:lstStyle>
          <a:p>
            <a:endParaRPr lang="ko-KR" altLang="en-US"/>
          </a:p>
        </p:txBody>
      </p:sp>
      <p:sp>
        <p:nvSpPr>
          <p:cNvPr id="5" name="슬라이드 번호 개체 틀 4"/>
          <p:cNvSpPr>
            <a:spLocks noGrp="1"/>
          </p:cNvSpPr>
          <p:nvPr>
            <p:ph type="sldNum" sz="quarter" idx="3"/>
          </p:nvPr>
        </p:nvSpPr>
        <p:spPr>
          <a:xfrm>
            <a:off x="8137438" y="7785808"/>
            <a:ext cx="6225288" cy="411276"/>
          </a:xfrm>
          <a:prstGeom prst="rect">
            <a:avLst/>
          </a:prstGeom>
        </p:spPr>
        <p:txBody>
          <a:bodyPr vert="horz" lIns="122475" tIns="61237" rIns="122475" bIns="61237" rtlCol="0" anchor="b"/>
          <a:lstStyle>
            <a:lvl1pPr algn="r">
              <a:defRPr sz="16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6225288" cy="409855"/>
          </a:xfrm>
          <a:prstGeom prst="rect">
            <a:avLst/>
          </a:prstGeom>
        </p:spPr>
        <p:txBody>
          <a:bodyPr vert="horz" lIns="122475" tIns="61237" rIns="122475" bIns="61237" rtlCol="0"/>
          <a:lstStyle>
            <a:lvl1pPr algn="l">
              <a:defRPr sz="1600"/>
            </a:lvl1pPr>
          </a:lstStyle>
          <a:p>
            <a:endParaRPr lang="ko-KR" altLang="en-US"/>
          </a:p>
        </p:txBody>
      </p:sp>
      <p:sp>
        <p:nvSpPr>
          <p:cNvPr id="3" name="날짜 개체 틀 2"/>
          <p:cNvSpPr>
            <a:spLocks noGrp="1"/>
          </p:cNvSpPr>
          <p:nvPr>
            <p:ph type="dt" idx="1"/>
          </p:nvPr>
        </p:nvSpPr>
        <p:spPr>
          <a:xfrm>
            <a:off x="8137438" y="0"/>
            <a:ext cx="6225288" cy="409855"/>
          </a:xfrm>
          <a:prstGeom prst="rect">
            <a:avLst/>
          </a:prstGeom>
        </p:spPr>
        <p:txBody>
          <a:bodyPr vert="horz" lIns="122475" tIns="61237" rIns="122475" bIns="61237" rtlCol="0"/>
          <a:lstStyle>
            <a:lvl1pPr algn="r">
              <a:defRPr sz="1600"/>
            </a:lvl1pPr>
          </a:lstStyle>
          <a:p>
            <a:fld id="{7C3DDF5C-01AE-4AB9-B339-52FF3677FAF2}" type="datetimeFigureOut">
              <a:rPr lang="ko-KR" altLang="en-US" smtClean="0"/>
              <a:t>2021-10-29</a:t>
            </a:fld>
            <a:endParaRPr lang="ko-KR" altLang="en-US"/>
          </a:p>
        </p:txBody>
      </p:sp>
      <p:sp>
        <p:nvSpPr>
          <p:cNvPr id="4" name="슬라이드 이미지 개체 틀 3"/>
          <p:cNvSpPr>
            <a:spLocks noGrp="1" noRot="1" noChangeAspect="1"/>
          </p:cNvSpPr>
          <p:nvPr>
            <p:ph type="sldImg" idx="2"/>
          </p:nvPr>
        </p:nvSpPr>
        <p:spPr>
          <a:xfrm>
            <a:off x="5135563" y="615950"/>
            <a:ext cx="4095750" cy="3071813"/>
          </a:xfrm>
          <a:prstGeom prst="rect">
            <a:avLst/>
          </a:prstGeom>
          <a:noFill/>
          <a:ln w="12700">
            <a:solidFill>
              <a:prstClr val="black"/>
            </a:solidFill>
          </a:ln>
        </p:spPr>
        <p:txBody>
          <a:bodyPr vert="horz" lIns="122475" tIns="61237" rIns="122475" bIns="61237" rtlCol="0" anchor="ctr"/>
          <a:lstStyle/>
          <a:p>
            <a:endParaRPr lang="ko-KR" altLang="en-US"/>
          </a:p>
        </p:txBody>
      </p:sp>
      <p:sp>
        <p:nvSpPr>
          <p:cNvPr id="5" name="슬라이드 노트 개체 틀 4"/>
          <p:cNvSpPr>
            <a:spLocks noGrp="1"/>
          </p:cNvSpPr>
          <p:nvPr>
            <p:ph type="body" sz="quarter" idx="3"/>
          </p:nvPr>
        </p:nvSpPr>
        <p:spPr>
          <a:xfrm>
            <a:off x="1436606" y="3893614"/>
            <a:ext cx="11492840" cy="3688688"/>
          </a:xfrm>
          <a:prstGeom prst="rect">
            <a:avLst/>
          </a:prstGeom>
        </p:spPr>
        <p:txBody>
          <a:bodyPr vert="horz" lIns="122475" tIns="61237" rIns="122475" bIns="6123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1" y="7785806"/>
            <a:ext cx="6225288" cy="409855"/>
          </a:xfrm>
          <a:prstGeom prst="rect">
            <a:avLst/>
          </a:prstGeom>
        </p:spPr>
        <p:txBody>
          <a:bodyPr vert="horz" lIns="122475" tIns="61237" rIns="122475" bIns="61237" rtlCol="0" anchor="b"/>
          <a:lstStyle>
            <a:lvl1pPr algn="l">
              <a:defRPr sz="1600"/>
            </a:lvl1pPr>
          </a:lstStyle>
          <a:p>
            <a:endParaRPr lang="ko-KR" altLang="en-US"/>
          </a:p>
        </p:txBody>
      </p:sp>
      <p:sp>
        <p:nvSpPr>
          <p:cNvPr id="7" name="슬라이드 번호 개체 틀 6"/>
          <p:cNvSpPr>
            <a:spLocks noGrp="1"/>
          </p:cNvSpPr>
          <p:nvPr>
            <p:ph type="sldNum" sz="quarter" idx="5"/>
          </p:nvPr>
        </p:nvSpPr>
        <p:spPr>
          <a:xfrm>
            <a:off x="8137438" y="7785806"/>
            <a:ext cx="6225288" cy="409855"/>
          </a:xfrm>
          <a:prstGeom prst="rect">
            <a:avLst/>
          </a:prstGeom>
        </p:spPr>
        <p:txBody>
          <a:bodyPr vert="horz" lIns="122475" tIns="61237" rIns="122475" bIns="61237" rtlCol="0" anchor="b"/>
          <a:lstStyle>
            <a:lvl1pPr algn="r">
              <a:defRPr sz="16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ea typeface="맑은 고딕"/>
            </a:endParaRP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251017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8</a:t>
            </a:fld>
            <a:endParaRPr lang="ko-KR" altLang="en-US"/>
          </a:p>
        </p:txBody>
      </p:sp>
    </p:spTree>
    <p:extLst>
      <p:ext uri="{BB962C8B-B14F-4D97-AF65-F5344CB8AC3E}">
        <p14:creationId xmlns:p14="http://schemas.microsoft.com/office/powerpoint/2010/main" val="3612898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9</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err="1"/>
              <a:t>Sunghyun</a:t>
            </a:r>
            <a:r>
              <a:rPr lang="en-GB" altLang="ko-KR" dirty="0"/>
              <a:t> Hwang, ETRI</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2021-10-29</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Sunghyun</a:t>
            </a:r>
            <a:r>
              <a:rPr lang="en-GB" dirty="0"/>
              <a:t> Hwang, ETRI</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802.11-21/</a:t>
            </a:r>
            <a:r>
              <a:rPr kumimoji="0" lang="en-US" sz="1800" b="1"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xxxx</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r0</a:t>
            </a:r>
          </a:p>
        </p:txBody>
      </p:sp>
      <p:sp>
        <p:nvSpPr>
          <p:cNvPr id="19" name="직사각형 18"/>
          <p:cNvSpPr/>
          <p:nvPr userDrawn="1"/>
        </p:nvSpPr>
        <p:spPr>
          <a:xfrm>
            <a:off x="603396" y="290708"/>
            <a:ext cx="1063112"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Oct 2021</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92696"/>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Error Recovery in Triggered TXOP Sharing</a:t>
            </a:r>
            <a:endParaRPr lang="en-GB" altLang="ko-KR"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2021-10-29</a:t>
            </a: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6" name="Object 3"/>
          <p:cNvGraphicFramePr>
            <a:graphicFrameLocks noChangeAspect="1"/>
          </p:cNvGraphicFramePr>
          <p:nvPr>
            <p:extLst>
              <p:ext uri="{D42A27DB-BD31-4B8C-83A1-F6EECF244321}">
                <p14:modId xmlns:p14="http://schemas.microsoft.com/office/powerpoint/2010/main" val="3488408874"/>
              </p:ext>
            </p:extLst>
          </p:nvPr>
        </p:nvGraphicFramePr>
        <p:xfrm>
          <a:off x="703263" y="2994025"/>
          <a:ext cx="7577137" cy="2652713"/>
        </p:xfrm>
        <a:graphic>
          <a:graphicData uri="http://schemas.openxmlformats.org/presentationml/2006/ole">
            <mc:AlternateContent xmlns:mc="http://schemas.openxmlformats.org/markup-compatibility/2006">
              <mc:Choice xmlns:v="urn:schemas-microsoft-com:vml" Requires="v">
                <p:oleObj spid="_x0000_s1026" name="Document" r:id="rId4" imgW="8213470" imgH="2883670" progId="Word.Document.8">
                  <p:embed/>
                </p:oleObj>
              </mc:Choice>
              <mc:Fallback>
                <p:oleObj name="Document" r:id="rId4" imgW="8213470" imgH="2883670" progId="Word.Document.8">
                  <p:embed/>
                  <p:pic>
                    <p:nvPicPr>
                      <p:cNvPr id="6" name="Object 3"/>
                      <p:cNvPicPr>
                        <a:picLocks noChangeAspect="1" noChangeArrowheads="1"/>
                      </p:cNvPicPr>
                      <p:nvPr/>
                    </p:nvPicPr>
                    <p:blipFill>
                      <a:blip r:embed="rId5"/>
                      <a:srcRect/>
                      <a:stretch>
                        <a:fillRect/>
                      </a:stretch>
                    </p:blipFill>
                    <p:spPr bwMode="auto">
                      <a:xfrm>
                        <a:off x="703263" y="2994025"/>
                        <a:ext cx="7577137" cy="2652713"/>
                      </a:xfrm>
                      <a:prstGeom prst="rect">
                        <a:avLst/>
                      </a:prstGeom>
                      <a:noFill/>
                    </p:spPr>
                  </p:pic>
                </p:oleObj>
              </mc:Fallback>
            </mc:AlternateContent>
          </a:graphicData>
        </a:graphic>
      </p:graphicFrame>
    </p:spTree>
    <p:extLst>
      <p:ext uri="{BB962C8B-B14F-4D97-AF65-F5344CB8AC3E}">
        <p14:creationId xmlns:p14="http://schemas.microsoft.com/office/powerpoint/2010/main" val="250156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57200" y="1946250"/>
            <a:ext cx="8229600" cy="4525963"/>
          </a:xfrm>
        </p:spPr>
        <p:txBody>
          <a:bodyPr>
            <a:normAutofit/>
          </a:bodyPr>
          <a:lstStyle/>
          <a:p>
            <a:r>
              <a:rPr lang="en-US" altLang="ko-KR" dirty="0"/>
              <a:t>Triggered TXOP sharing procedure is defined in the Draft 1.2 [1].</a:t>
            </a:r>
          </a:p>
          <a:p>
            <a:pPr lvl="1"/>
            <a:r>
              <a:rPr lang="en-US" altLang="ko-KR" dirty="0"/>
              <a:t>The Triggered TXOP sharing procedure allows an AP to allocate a portion of the time within an obtained TXOP to only an associated non-AP EHT STA for transmitting one or more non-TB PPDUs.</a:t>
            </a:r>
          </a:p>
          <a:p>
            <a:r>
              <a:rPr lang="en-US" altLang="ko-KR" dirty="0"/>
              <a:t>AP’s procedure during or after TXOP sharing is defined but a STA’s procedure using a shared TXOP is not fully defined.</a:t>
            </a:r>
          </a:p>
          <a:p>
            <a:r>
              <a:rPr lang="en-US" altLang="ko-KR" kern="0" dirty="0">
                <a:solidFill>
                  <a:schemeClr val="tx1"/>
                </a:solidFill>
                <a:latin typeface="Times New Roman"/>
                <a:ea typeface="MS Gothic"/>
              </a:rPr>
              <a:t>In this contribution, STA’s error recovery is discussed. </a:t>
            </a:r>
            <a:endParaRPr lang="en-US" altLang="ko-KR" dirty="0"/>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Triggered TXOP sharing</a:t>
            </a:r>
            <a:endParaRPr lang="ko-KR" altLang="en-US" dirty="0"/>
          </a:p>
        </p:txBody>
      </p:sp>
      <p:sp>
        <p:nvSpPr>
          <p:cNvPr id="3" name="내용 개체 틀 2"/>
          <p:cNvSpPr>
            <a:spLocks noGrp="1"/>
          </p:cNvSpPr>
          <p:nvPr>
            <p:ph idx="1"/>
          </p:nvPr>
        </p:nvSpPr>
        <p:spPr/>
        <p:txBody>
          <a:bodyPr/>
          <a:lstStyle/>
          <a:p>
            <a:r>
              <a:rPr lang="en-US" altLang="ko-KR" sz="1800" dirty="0"/>
              <a:t>The</a:t>
            </a:r>
            <a:r>
              <a:rPr lang="ko-KR" altLang="en-US" sz="1800" dirty="0"/>
              <a:t> </a:t>
            </a:r>
            <a:r>
              <a:rPr lang="en-US" altLang="ko-KR" sz="1800" dirty="0"/>
              <a:t>AP (the TXOP holder) can early terminate the shared P2P TXOP if the CS mechanism indicates that the medium is idle at the </a:t>
            </a:r>
            <a:r>
              <a:rPr lang="en-US" altLang="ko-KR" sz="1800" dirty="0" err="1"/>
              <a:t>TxPIFS</a:t>
            </a:r>
            <a:r>
              <a:rPr lang="en-US" altLang="ko-KR" sz="1800" dirty="0"/>
              <a:t> slot boundary.</a:t>
            </a:r>
          </a:p>
          <a:p>
            <a:r>
              <a:rPr lang="en-US" altLang="ko-KR" sz="1800" dirty="0"/>
              <a:t>It is not fully discussed in the Draft 1.2 that how STA2 should utilize the shared TXOP. </a:t>
            </a:r>
          </a:p>
          <a:p>
            <a:pPr lvl="1"/>
            <a:r>
              <a:rPr lang="en-US" altLang="ko-KR" sz="1400" dirty="0"/>
              <a:t>Which is the TXOP holder during the shared TXOP duration ?</a:t>
            </a:r>
          </a:p>
          <a:p>
            <a:endParaRPr lang="en-US" altLang="ko-KR" sz="1800" dirty="0"/>
          </a:p>
          <a:p>
            <a:endParaRPr lang="en-US" altLang="ko-KR" sz="1800" dirty="0"/>
          </a:p>
          <a:p>
            <a:endParaRPr lang="en-US" altLang="ko-KR" sz="1800" dirty="0"/>
          </a:p>
          <a:p>
            <a:endParaRPr lang="en-US" altLang="ko-KR" sz="1800" dirty="0"/>
          </a:p>
          <a:p>
            <a:endParaRPr lang="en-US" altLang="ko-KR" sz="1800" dirty="0"/>
          </a:p>
          <a:p>
            <a:endParaRPr lang="en-US" altLang="ko-KR" sz="1800" dirty="0"/>
          </a:p>
        </p:txBody>
      </p:sp>
      <p:pic>
        <p:nvPicPr>
          <p:cNvPr id="8" name="그림 7">
            <a:extLst>
              <a:ext uri="{FF2B5EF4-FFF2-40B4-BE49-F238E27FC236}">
                <a16:creationId xmlns:a16="http://schemas.microsoft.com/office/drawing/2014/main" id="{04763BCF-C591-47C9-9276-6B7728BB63DB}"/>
              </a:ext>
            </a:extLst>
          </p:cNvPr>
          <p:cNvPicPr>
            <a:picLocks noChangeAspect="1"/>
          </p:cNvPicPr>
          <p:nvPr/>
        </p:nvPicPr>
        <p:blipFill>
          <a:blip r:embed="rId3"/>
          <a:stretch>
            <a:fillRect/>
          </a:stretch>
        </p:blipFill>
        <p:spPr>
          <a:xfrm>
            <a:off x="1106952" y="3429000"/>
            <a:ext cx="6812912" cy="3058319"/>
          </a:xfrm>
          <a:prstGeom prst="rect">
            <a:avLst/>
          </a:prstGeom>
        </p:spPr>
      </p:pic>
    </p:spTree>
    <p:extLst>
      <p:ext uri="{BB962C8B-B14F-4D97-AF65-F5344CB8AC3E}">
        <p14:creationId xmlns:p14="http://schemas.microsoft.com/office/powerpoint/2010/main" val="262563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1A8A40C-6809-4D5A-B26D-8530B41FEFA7}"/>
              </a:ext>
            </a:extLst>
          </p:cNvPr>
          <p:cNvSpPr>
            <a:spLocks noGrp="1"/>
          </p:cNvSpPr>
          <p:nvPr>
            <p:ph type="title"/>
          </p:nvPr>
        </p:nvSpPr>
        <p:spPr/>
        <p:txBody>
          <a:bodyPr/>
          <a:lstStyle/>
          <a:p>
            <a:r>
              <a:rPr lang="en-US" altLang="ko-KR" dirty="0"/>
              <a:t>Transmission error handling in the shared TXOP</a:t>
            </a:r>
            <a:endParaRPr lang="ko-KR" altLang="en-US" dirty="0"/>
          </a:p>
        </p:txBody>
      </p:sp>
      <p:sp>
        <p:nvSpPr>
          <p:cNvPr id="3" name="내용 개체 틀 2">
            <a:extLst>
              <a:ext uri="{FF2B5EF4-FFF2-40B4-BE49-F238E27FC236}">
                <a16:creationId xmlns:a16="http://schemas.microsoft.com/office/drawing/2014/main" id="{41251432-1398-4F6B-B214-7FCF014362D5}"/>
              </a:ext>
            </a:extLst>
          </p:cNvPr>
          <p:cNvSpPr>
            <a:spLocks noGrp="1"/>
          </p:cNvSpPr>
          <p:nvPr>
            <p:ph idx="1"/>
          </p:nvPr>
        </p:nvSpPr>
        <p:spPr/>
        <p:txBody>
          <a:bodyPr/>
          <a:lstStyle/>
          <a:p>
            <a:r>
              <a:rPr lang="en-US" altLang="ko-KR" sz="2000" dirty="0"/>
              <a:t>When there is a transmission error during the shared TXOP, error recovery procedure shall be defined. </a:t>
            </a:r>
          </a:p>
          <a:p>
            <a:pPr lvl="1"/>
            <a:r>
              <a:rPr lang="en-US" altLang="ko-KR" sz="1800" dirty="0"/>
              <a:t>Since the AP is the TXOP holder, STA2 is not able to retransmit the DATA. </a:t>
            </a:r>
            <a:endParaRPr lang="ko-KR" altLang="en-US" dirty="0"/>
          </a:p>
        </p:txBody>
      </p:sp>
      <p:pic>
        <p:nvPicPr>
          <p:cNvPr id="4" name="그림 3">
            <a:extLst>
              <a:ext uri="{FF2B5EF4-FFF2-40B4-BE49-F238E27FC236}">
                <a16:creationId xmlns:a16="http://schemas.microsoft.com/office/drawing/2014/main" id="{69D32A94-4736-4A18-B1F7-28936956D73F}"/>
              </a:ext>
            </a:extLst>
          </p:cNvPr>
          <p:cNvPicPr>
            <a:picLocks noChangeAspect="1"/>
          </p:cNvPicPr>
          <p:nvPr/>
        </p:nvPicPr>
        <p:blipFill>
          <a:blip r:embed="rId2"/>
          <a:stretch>
            <a:fillRect/>
          </a:stretch>
        </p:blipFill>
        <p:spPr>
          <a:xfrm>
            <a:off x="899592" y="3107432"/>
            <a:ext cx="7469497" cy="3331245"/>
          </a:xfrm>
          <a:prstGeom prst="rect">
            <a:avLst/>
          </a:prstGeom>
        </p:spPr>
      </p:pic>
    </p:spTree>
    <p:extLst>
      <p:ext uri="{BB962C8B-B14F-4D97-AF65-F5344CB8AC3E}">
        <p14:creationId xmlns:p14="http://schemas.microsoft.com/office/powerpoint/2010/main" val="10251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(1)</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STA2 is able to successfully transmit DATA to STA3, STA2 can be the TXOP holder of the shared TXOP. </a:t>
            </a:r>
          </a:p>
          <a:p>
            <a:r>
              <a:rPr lang="en-US" altLang="ko-KR" sz="2000" dirty="0"/>
              <a:t>STA2 can perform PIFS recovery after a successful initial PPDU transmission during the shared TXOP. </a:t>
            </a:r>
            <a:endParaRPr lang="ko-KR" altLang="en-US" sz="2000" dirty="0"/>
          </a:p>
        </p:txBody>
      </p:sp>
      <p:pic>
        <p:nvPicPr>
          <p:cNvPr id="5" name="그림 4">
            <a:extLst>
              <a:ext uri="{FF2B5EF4-FFF2-40B4-BE49-F238E27FC236}">
                <a16:creationId xmlns:a16="http://schemas.microsoft.com/office/drawing/2014/main" id="{2AEDB861-2CA5-41B1-B209-9A24823654AF}"/>
              </a:ext>
            </a:extLst>
          </p:cNvPr>
          <p:cNvPicPr>
            <a:picLocks noChangeAspect="1"/>
          </p:cNvPicPr>
          <p:nvPr/>
        </p:nvPicPr>
        <p:blipFill>
          <a:blip r:embed="rId2"/>
          <a:stretch>
            <a:fillRect/>
          </a:stretch>
        </p:blipFill>
        <p:spPr>
          <a:xfrm>
            <a:off x="827584" y="3284984"/>
            <a:ext cx="7300495" cy="3061645"/>
          </a:xfrm>
          <a:prstGeom prst="rect">
            <a:avLst/>
          </a:prstGeom>
        </p:spPr>
      </p:pic>
    </p:spTree>
    <p:extLst>
      <p:ext uri="{BB962C8B-B14F-4D97-AF65-F5344CB8AC3E}">
        <p14:creationId xmlns:p14="http://schemas.microsoft.com/office/powerpoint/2010/main" val="314709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(2)</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Since the portion of TXOP is shared with STA2, the shared TXOP is assumed to be already established and STA2 is assumed to be the TXOP holder of the shared TXOP. </a:t>
            </a:r>
          </a:p>
          <a:p>
            <a:r>
              <a:rPr lang="en-US" altLang="ko-KR" sz="2000" dirty="0"/>
              <a:t>STA2 can perform PIFS recovery during the shared TXOP.</a:t>
            </a:r>
          </a:p>
        </p:txBody>
      </p:sp>
      <p:pic>
        <p:nvPicPr>
          <p:cNvPr id="5" name="그림 4">
            <a:extLst>
              <a:ext uri="{FF2B5EF4-FFF2-40B4-BE49-F238E27FC236}">
                <a16:creationId xmlns:a16="http://schemas.microsoft.com/office/drawing/2014/main" id="{CAE7D962-0552-47FD-BFE6-7A2AC5B191D9}"/>
              </a:ext>
            </a:extLst>
          </p:cNvPr>
          <p:cNvPicPr>
            <a:picLocks noChangeAspect="1"/>
          </p:cNvPicPr>
          <p:nvPr/>
        </p:nvPicPr>
        <p:blipFill>
          <a:blip r:embed="rId2"/>
          <a:stretch>
            <a:fillRect/>
          </a:stretch>
        </p:blipFill>
        <p:spPr>
          <a:xfrm>
            <a:off x="1043607" y="3356992"/>
            <a:ext cx="7265637" cy="3017965"/>
          </a:xfrm>
          <a:prstGeom prst="rect">
            <a:avLst/>
          </a:prstGeom>
        </p:spPr>
      </p:pic>
    </p:spTree>
    <p:extLst>
      <p:ext uri="{BB962C8B-B14F-4D97-AF65-F5344CB8AC3E}">
        <p14:creationId xmlns:p14="http://schemas.microsoft.com/office/powerpoint/2010/main" val="358218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E4C911-B2D1-479C-8BA8-5855709DA715}"/>
              </a:ext>
            </a:extLst>
          </p:cNvPr>
          <p:cNvSpPr>
            <a:spLocks noGrp="1"/>
          </p:cNvSpPr>
          <p:nvPr>
            <p:ph type="title"/>
          </p:nvPr>
        </p:nvSpPr>
        <p:spPr/>
        <p:txBody>
          <a:bodyPr/>
          <a:lstStyle/>
          <a:p>
            <a:r>
              <a:rPr lang="en-US" altLang="ko-KR" dirty="0"/>
              <a:t>Error recovery during the shared TXOP (3)</a:t>
            </a:r>
            <a:endParaRPr lang="ko-KR" altLang="en-US" dirty="0"/>
          </a:p>
        </p:txBody>
      </p:sp>
      <p:sp>
        <p:nvSpPr>
          <p:cNvPr id="3" name="내용 개체 틀 2">
            <a:extLst>
              <a:ext uri="{FF2B5EF4-FFF2-40B4-BE49-F238E27FC236}">
                <a16:creationId xmlns:a16="http://schemas.microsoft.com/office/drawing/2014/main" id="{29EAF769-5775-443F-B4A5-764ACE21788A}"/>
              </a:ext>
            </a:extLst>
          </p:cNvPr>
          <p:cNvSpPr>
            <a:spLocks noGrp="1"/>
          </p:cNvSpPr>
          <p:nvPr>
            <p:ph idx="1"/>
          </p:nvPr>
        </p:nvSpPr>
        <p:spPr/>
        <p:txBody>
          <a:bodyPr/>
          <a:lstStyle/>
          <a:p>
            <a:r>
              <a:rPr lang="en-US" altLang="ko-KR" sz="2000" dirty="0"/>
              <a:t>If the TXOP holder of the shared TXOP is still AP, AP can assist STA2 for error recovery.</a:t>
            </a:r>
          </a:p>
        </p:txBody>
      </p:sp>
      <p:pic>
        <p:nvPicPr>
          <p:cNvPr id="4" name="그림 3">
            <a:extLst>
              <a:ext uri="{FF2B5EF4-FFF2-40B4-BE49-F238E27FC236}">
                <a16:creationId xmlns:a16="http://schemas.microsoft.com/office/drawing/2014/main" id="{B57B17DF-AC52-4363-84BF-B42B02F0D414}"/>
              </a:ext>
            </a:extLst>
          </p:cNvPr>
          <p:cNvPicPr>
            <a:picLocks noChangeAspect="1"/>
          </p:cNvPicPr>
          <p:nvPr/>
        </p:nvPicPr>
        <p:blipFill>
          <a:blip r:embed="rId2"/>
          <a:stretch>
            <a:fillRect/>
          </a:stretch>
        </p:blipFill>
        <p:spPr>
          <a:xfrm>
            <a:off x="1115616" y="2924944"/>
            <a:ext cx="7272808" cy="3216555"/>
          </a:xfrm>
          <a:prstGeom prst="rect">
            <a:avLst/>
          </a:prstGeom>
        </p:spPr>
      </p:pic>
    </p:spTree>
    <p:extLst>
      <p:ext uri="{BB962C8B-B14F-4D97-AF65-F5344CB8AC3E}">
        <p14:creationId xmlns:p14="http://schemas.microsoft.com/office/powerpoint/2010/main" val="3533111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How to recover an error during the shared TXOP is not defined for triggered TXOP sharing in the Draft 1.2.</a:t>
            </a:r>
          </a:p>
          <a:p>
            <a:r>
              <a:rPr lang="en-US" altLang="ko-KR" sz="2400" dirty="0"/>
              <a:t>Which is the TXOP holder of the shared TXOP </a:t>
            </a:r>
            <a:r>
              <a:rPr lang="en-US" altLang="ko-KR" dirty="0"/>
              <a:t>should be decided. </a:t>
            </a:r>
          </a:p>
          <a:p>
            <a:pPr lvl="1"/>
            <a:r>
              <a:rPr lang="en-US" altLang="ko-KR" dirty="0"/>
              <a:t>STA can be the TXOP holder of the shared TXOP</a:t>
            </a:r>
          </a:p>
          <a:p>
            <a:pPr lvl="2"/>
            <a:r>
              <a:rPr lang="en-US" altLang="ko-KR" dirty="0"/>
              <a:t>After a successful initial transmission in the</a:t>
            </a:r>
            <a:r>
              <a:rPr lang="ko-KR" altLang="en-US" dirty="0"/>
              <a:t> </a:t>
            </a:r>
            <a:r>
              <a:rPr lang="en-US" altLang="ko-KR" dirty="0"/>
              <a:t>shared</a:t>
            </a:r>
            <a:r>
              <a:rPr lang="ko-KR" altLang="en-US" dirty="0"/>
              <a:t> </a:t>
            </a:r>
            <a:r>
              <a:rPr lang="en-US" altLang="ko-KR" dirty="0"/>
              <a:t>TXOP</a:t>
            </a:r>
          </a:p>
          <a:p>
            <a:pPr lvl="2"/>
            <a:r>
              <a:rPr lang="en-US" altLang="ko-KR" dirty="0"/>
              <a:t>After the allocation of the shared TXOP</a:t>
            </a:r>
          </a:p>
          <a:p>
            <a:pPr lvl="1"/>
            <a:r>
              <a:rPr lang="en-US" altLang="ko-KR" dirty="0"/>
              <a:t>AP is the TXOP holder of the shared TXOP</a:t>
            </a:r>
          </a:p>
          <a:p>
            <a:r>
              <a:rPr lang="en-US" altLang="ko-KR" sz="2400" dirty="0"/>
              <a:t>In this presentation, possible error recovery procedures during the shared TXOP </a:t>
            </a:r>
            <a:r>
              <a:rPr lang="en-US" altLang="ko-KR" dirty="0"/>
              <a:t>are discussed</a:t>
            </a:r>
            <a:r>
              <a:rPr lang="en-US" altLang="ko-KR" sz="2400" dirty="0"/>
              <a:t>.</a:t>
            </a:r>
          </a:p>
          <a:p>
            <a:pPr lvl="1"/>
            <a:r>
              <a:rPr lang="en-US" altLang="ko-KR" dirty="0"/>
              <a:t>STA controlled error recovery</a:t>
            </a:r>
          </a:p>
          <a:p>
            <a:pPr lvl="1"/>
            <a:r>
              <a:rPr lang="en-US" altLang="ko-KR" dirty="0"/>
              <a:t>AP assisted error recovery</a:t>
            </a:r>
          </a:p>
        </p:txBody>
      </p:sp>
    </p:spTree>
    <p:extLst>
      <p:ext uri="{BB962C8B-B14F-4D97-AF65-F5344CB8AC3E}">
        <p14:creationId xmlns:p14="http://schemas.microsoft.com/office/powerpoint/2010/main" val="27951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P802.11be D1.2</a:t>
            </a:r>
          </a:p>
        </p:txBody>
      </p:sp>
    </p:spTree>
    <p:extLst>
      <p:ext uri="{BB962C8B-B14F-4D97-AF65-F5344CB8AC3E}">
        <p14:creationId xmlns:p14="http://schemas.microsoft.com/office/powerpoint/2010/main" val="2202316223"/>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60721</TotalTime>
  <Words>430</Words>
  <Application>Microsoft Office PowerPoint</Application>
  <PresentationFormat>화면 슬라이드 쇼(4:3)</PresentationFormat>
  <Paragraphs>44</Paragraphs>
  <Slides>9</Slides>
  <Notes>5</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5" baseType="lpstr">
      <vt:lpstr>맑은 고딕</vt:lpstr>
      <vt:lpstr>Arial</vt:lpstr>
      <vt:lpstr>Calibri</vt:lpstr>
      <vt:lpstr>Times New Roman</vt:lpstr>
      <vt:lpstr>2_Office 테마</vt:lpstr>
      <vt:lpstr>Document</vt:lpstr>
      <vt:lpstr>PowerPoint 프레젠테이션</vt:lpstr>
      <vt:lpstr>Introduction</vt:lpstr>
      <vt:lpstr>Recap: Triggered TXOP sharing</vt:lpstr>
      <vt:lpstr>Transmission error handling in the shared TXOP</vt:lpstr>
      <vt:lpstr>Error recovery during the shared TXOP (1)</vt:lpstr>
      <vt:lpstr>Error recovery during the shared TXOP (2)</vt:lpstr>
      <vt:lpstr>Error recovery during the shared TXOP (3)</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channel access considering STR capability</dc:title>
  <dc:creator>Ronny</dc:creator>
  <cp:lastModifiedBy>김 용호</cp:lastModifiedBy>
  <cp:revision>1110</cp:revision>
  <cp:lastPrinted>2021-05-20T02:17:10Z</cp:lastPrinted>
  <dcterms:created xsi:type="dcterms:W3CDTF">2015-04-24T00:57:35Z</dcterms:created>
  <dcterms:modified xsi:type="dcterms:W3CDTF">2021-10-28T19:41:00Z</dcterms:modified>
</cp:coreProperties>
</file>