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 id="2147483660" r:id="rId5"/>
  </p:sldMasterIdLst>
  <p:notesMasterIdLst>
    <p:notesMasterId r:id="rId21"/>
  </p:notesMasterIdLst>
  <p:handoutMasterIdLst>
    <p:handoutMasterId r:id="rId22"/>
  </p:handoutMasterIdLst>
  <p:sldIdLst>
    <p:sldId id="256" r:id="rId6"/>
    <p:sldId id="257" r:id="rId7"/>
    <p:sldId id="277" r:id="rId8"/>
    <p:sldId id="276" r:id="rId9"/>
    <p:sldId id="272" r:id="rId10"/>
    <p:sldId id="278" r:id="rId11"/>
    <p:sldId id="279" r:id="rId12"/>
    <p:sldId id="283" r:id="rId13"/>
    <p:sldId id="280" r:id="rId14"/>
    <p:sldId id="281" r:id="rId15"/>
    <p:sldId id="282" r:id="rId16"/>
    <p:sldId id="274" r:id="rId17"/>
    <p:sldId id="273" r:id="rId18"/>
    <p:sldId id="271" r:id="rId19"/>
    <p:sldId id="270"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1A42552-9458-30B9-068A-67CE839A85A2}" name="Rajat PUSHKARNA" initials="RP" userId="S::rajat.pushkarna@sg.panasonic.com::93895587-9647-41b6-8020-b917e4fa5b9a" providerId="AD"/>
  <p188:author id="{CFF15B62-3F12-3C2D-1BE0-C7B4AC0F6F85}" name="Rojan Chitrakar" initials="RC" userId="S::rojan.chitrakar@sg.panasonic.com::c886c867-fd14-458a-9961-9ccfa6eb855c" providerId="AD"/>
  <p188:author id="{F1B7C5DD-EF3E-39A4-200D-77FE2B48EAEC}" name="Urabe Yoshio (浦部 嘉夫)" initials="U嘉" userId="S::urabe.yoshio@jp.panasonic.com::a7e67ffc-ce93-4ed9-a905-338d761aa74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Rojan Chitrakar" initials="RC" lastIdx="22" clrIdx="0">
    <p:extLst>
      <p:ext uri="{19B8F6BF-5375-455C-9EA6-DF929625EA0E}">
        <p15:presenceInfo xmlns:p15="http://schemas.microsoft.com/office/powerpoint/2012/main" userId="S::rojan.chitrakar@sg.panasonic.com::c886c867-fd14-458a-9961-9ccfa6eb855c" providerId="AD"/>
      </p:ext>
    </p:extLst>
  </p:cmAuthor>
  <p:cmAuthor id="2" name="Rajat PUSHKARNA" initials="RP" lastIdx="21" clrIdx="1">
    <p:extLst>
      <p:ext uri="{19B8F6BF-5375-455C-9EA6-DF929625EA0E}">
        <p15:presenceInfo xmlns:p15="http://schemas.microsoft.com/office/powerpoint/2012/main" userId="S::rajat.pushkarna@sg.panasonic.com::93895587-9647-41b6-8020-b917e4fa5b9a" providerId="AD"/>
      </p:ext>
    </p:extLst>
  </p:cmAuthor>
  <p:cmAuthor id="3" name="Yanyi Ding" initials="YD" lastIdx="2" clrIdx="2">
    <p:extLst>
      <p:ext uri="{19B8F6BF-5375-455C-9EA6-DF929625EA0E}">
        <p15:presenceInfo xmlns:p15="http://schemas.microsoft.com/office/powerpoint/2012/main" userId="S::yanyi.ding@sg.panasonic.com::67545d51-1498-40a0-b4de-9cdfe423dc22" providerId="AD"/>
      </p:ext>
    </p:extLst>
  </p:cmAuthor>
  <p:cmAuthor id="4" name="Urabe Yoshio (浦部 嘉夫)" initials="U嘉" lastIdx="1" clrIdx="3">
    <p:extLst>
      <p:ext uri="{19B8F6BF-5375-455C-9EA6-DF929625EA0E}">
        <p15:presenceInfo xmlns:p15="http://schemas.microsoft.com/office/powerpoint/2012/main" userId="S::urabe.yoshio@jp.panasonic.com::a7e67ffc-ce93-4ed9-a905-338d761aa7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66E673-624A-4FF9-A368-B2C73C471173}" v="13" dt="2021-11-01T02:06:23.597"/>
    <p1510:client id="{8D3F5F36-4EF2-4E26-828A-51D4F141FF66}" v="13" dt="2021-11-01T02:19:07.3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1704" y="10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openxmlformats.org/officeDocument/2006/relationships/tableStyles" Target="tableStyles.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rabe Yoshio (浦部 嘉夫)" userId="S::urabe.yoshio@jp.panasonic.com::a7e67ffc-ce93-4ed9-a905-338d761aa748" providerId="AD" clId="Web-{8D3F5F36-4EF2-4E26-828A-51D4F141FF66}"/>
    <pc:docChg chg="modSld">
      <pc:chgData name="Urabe Yoshio (浦部 嘉夫)" userId="S::urabe.yoshio@jp.panasonic.com::a7e67ffc-ce93-4ed9-a905-338d761aa748" providerId="AD" clId="Web-{8D3F5F36-4EF2-4E26-828A-51D4F141FF66}" dt="2021-11-01T02:19:07.357" v="12"/>
      <pc:docMkLst>
        <pc:docMk/>
      </pc:docMkLst>
      <pc:sldChg chg="addCm modCm">
        <pc:chgData name="Urabe Yoshio (浦部 嘉夫)" userId="S::urabe.yoshio@jp.panasonic.com::a7e67ffc-ce93-4ed9-a905-338d761aa748" providerId="AD" clId="Web-{8D3F5F36-4EF2-4E26-828A-51D4F141FF66}" dt="2021-11-01T02:09:20.327" v="1"/>
        <pc:sldMkLst>
          <pc:docMk/>
          <pc:sldMk cId="0" sldId="257"/>
        </pc:sldMkLst>
      </pc:sldChg>
      <pc:sldChg chg="modSp addCm">
        <pc:chgData name="Urabe Yoshio (浦部 嘉夫)" userId="S::urabe.yoshio@jp.panasonic.com::a7e67ffc-ce93-4ed9-a905-338d761aa748" providerId="AD" clId="Web-{8D3F5F36-4EF2-4E26-828A-51D4F141FF66}" dt="2021-11-01T02:19:07.357" v="12"/>
        <pc:sldMkLst>
          <pc:docMk/>
          <pc:sldMk cId="3321029519" sldId="270"/>
        </pc:sldMkLst>
        <pc:spChg chg="mod">
          <ac:chgData name="Urabe Yoshio (浦部 嘉夫)" userId="S::urabe.yoshio@jp.panasonic.com::a7e67ffc-ce93-4ed9-a905-338d761aa748" providerId="AD" clId="Web-{8D3F5F36-4EF2-4E26-828A-51D4F141FF66}" dt="2021-11-01T02:14:36.600" v="11" actId="20577"/>
          <ac:spMkLst>
            <pc:docMk/>
            <pc:sldMk cId="3321029519" sldId="270"/>
            <ac:spMk id="3" creationId="{120740A7-B58C-4099-8334-98FA4A39E07C}"/>
          </ac:spMkLst>
        </pc:spChg>
      </pc:sldChg>
      <pc:sldChg chg="addCm modCm">
        <pc:chgData name="Urabe Yoshio (浦部 嘉夫)" userId="S::urabe.yoshio@jp.panasonic.com::a7e67ffc-ce93-4ed9-a905-338d761aa748" providerId="AD" clId="Web-{8D3F5F36-4EF2-4E26-828A-51D4F141FF66}" dt="2021-11-01T02:12:47.957" v="3"/>
        <pc:sldMkLst>
          <pc:docMk/>
          <pc:sldMk cId="4238638221" sldId="274"/>
        </pc:sldMkLst>
      </pc:sldChg>
    </pc:docChg>
  </pc:docChgLst>
  <pc:docChgLst>
    <pc:chgData name="Rojan Chitrakar" userId="c886c867-fd14-458a-9961-9ccfa6eb855c" providerId="ADAL" clId="{DFD94480-A591-466B-90F4-B5C1B994A4F7}"/>
    <pc:docChg chg="custSel modSld">
      <pc:chgData name="Rojan Chitrakar" userId="c886c867-fd14-458a-9961-9ccfa6eb855c" providerId="ADAL" clId="{DFD94480-A591-466B-90F4-B5C1B994A4F7}" dt="2021-07-13T16:12:50.502" v="28"/>
      <pc:docMkLst>
        <pc:docMk/>
      </pc:docMkLst>
      <pc:sldChg chg="modSp mod addCm modCm">
        <pc:chgData name="Rojan Chitrakar" userId="c886c867-fd14-458a-9961-9ccfa6eb855c" providerId="ADAL" clId="{DFD94480-A591-466B-90F4-B5C1B994A4F7}" dt="2021-07-13T16:09:56.381" v="24" actId="1076"/>
        <pc:sldMkLst>
          <pc:docMk/>
          <pc:sldMk cId="3321029519" sldId="270"/>
        </pc:sldMkLst>
        <pc:spChg chg="mod">
          <ac:chgData name="Rojan Chitrakar" userId="c886c867-fd14-458a-9961-9ccfa6eb855c" providerId="ADAL" clId="{DFD94480-A591-466B-90F4-B5C1B994A4F7}" dt="2021-07-13T16:09:56.381" v="24" actId="1076"/>
          <ac:spMkLst>
            <pc:docMk/>
            <pc:sldMk cId="3321029519" sldId="270"/>
            <ac:spMk id="3" creationId="{120740A7-B58C-4099-8334-98FA4A39E07C}"/>
          </ac:spMkLst>
        </pc:spChg>
      </pc:sldChg>
      <pc:sldChg chg="addCm modCm">
        <pc:chgData name="Rojan Chitrakar" userId="c886c867-fd14-458a-9961-9ccfa6eb855c" providerId="ADAL" clId="{DFD94480-A591-466B-90F4-B5C1B994A4F7}" dt="2021-07-13T16:12:50.502" v="28"/>
        <pc:sldMkLst>
          <pc:docMk/>
          <pc:sldMk cId="1700477022" sldId="272"/>
        </pc:sldMkLst>
      </pc:sldChg>
      <pc:sldChg chg="addCm modCm">
        <pc:chgData name="Rojan Chitrakar" userId="c886c867-fd14-458a-9961-9ccfa6eb855c" providerId="ADAL" clId="{DFD94480-A591-466B-90F4-B5C1B994A4F7}" dt="2021-07-13T16:08:38.501" v="20"/>
        <pc:sldMkLst>
          <pc:docMk/>
          <pc:sldMk cId="1368327592" sldId="273"/>
        </pc:sldMkLst>
      </pc:sldChg>
      <pc:sldChg chg="addCm modCm">
        <pc:chgData name="Rojan Chitrakar" userId="c886c867-fd14-458a-9961-9ccfa6eb855c" providerId="ADAL" clId="{DFD94480-A591-466B-90F4-B5C1B994A4F7}" dt="2021-07-13T16:00:09.034" v="13"/>
        <pc:sldMkLst>
          <pc:docMk/>
          <pc:sldMk cId="1473173596" sldId="275"/>
        </pc:sldMkLst>
      </pc:sldChg>
      <pc:sldChg chg="addCm modCm">
        <pc:chgData name="Rojan Chitrakar" userId="c886c867-fd14-458a-9961-9ccfa6eb855c" providerId="ADAL" clId="{DFD94480-A591-466B-90F4-B5C1B994A4F7}" dt="2021-07-13T16:07:53.560" v="19" actId="5900"/>
        <pc:sldMkLst>
          <pc:docMk/>
          <pc:sldMk cId="2920491505" sldId="277"/>
        </pc:sldMkLst>
      </pc:sldChg>
      <pc:sldChg chg="addCm modCm">
        <pc:chgData name="Rojan Chitrakar" userId="c886c867-fd14-458a-9961-9ccfa6eb855c" providerId="ADAL" clId="{DFD94480-A591-466B-90F4-B5C1B994A4F7}" dt="2021-07-13T15:56:43.092" v="10"/>
        <pc:sldMkLst>
          <pc:docMk/>
          <pc:sldMk cId="1938609501" sldId="278"/>
        </pc:sldMkLst>
      </pc:sldChg>
    </pc:docChg>
  </pc:docChgLst>
  <pc:docChgLst>
    <pc:chgData name="Rajat PUSHKARNA" userId="S::rajat.pushkarna@sg.panasonic.com::93895587-9647-41b6-8020-b917e4fa5b9a" providerId="AD" clId="Web-{6CD4386B-87F4-4A43-AA46-D1D0C1F24272}"/>
    <pc:docChg chg="">
      <pc:chgData name="Rajat PUSHKARNA" userId="S::rajat.pushkarna@sg.panasonic.com::93895587-9647-41b6-8020-b917e4fa5b9a" providerId="AD" clId="Web-{6CD4386B-87F4-4A43-AA46-D1D0C1F24272}" dt="2021-10-28T05:52:35.705" v="0"/>
      <pc:docMkLst>
        <pc:docMk/>
      </pc:docMkLst>
      <pc:sldChg chg="delCm">
        <pc:chgData name="Rajat PUSHKARNA" userId="S::rajat.pushkarna@sg.panasonic.com::93895587-9647-41b6-8020-b917e4fa5b9a" providerId="AD" clId="Web-{6CD4386B-87F4-4A43-AA46-D1D0C1F24272}" dt="2021-10-28T05:52:35.705" v="0"/>
        <pc:sldMkLst>
          <pc:docMk/>
          <pc:sldMk cId="3321029519" sldId="270"/>
        </pc:sldMkLst>
      </pc:sldChg>
    </pc:docChg>
  </pc:docChgLst>
  <pc:docChgLst>
    <pc:chgData name="Urabe Yoshio (浦部 嘉夫)" userId="S::urabe.yoshio@jp.panasonic.com::a7e67ffc-ce93-4ed9-a905-338d761aa748" providerId="AD" clId="Web-{07CE40E6-8DAF-4E2A-9265-6FF21268FEC1}"/>
    <pc:docChg chg="">
      <pc:chgData name="Urabe Yoshio (浦部 嘉夫)" userId="S::urabe.yoshio@jp.panasonic.com::a7e67ffc-ce93-4ed9-a905-338d761aa748" providerId="AD" clId="Web-{07CE40E6-8DAF-4E2A-9265-6FF21268FEC1}" dt="2021-05-07T02:37:50.360" v="1"/>
      <pc:docMkLst>
        <pc:docMk/>
      </pc:docMkLst>
      <pc:sldChg chg="addCm modCm">
        <pc:chgData name="Urabe Yoshio (浦部 嘉夫)" userId="S::urabe.yoshio@jp.panasonic.com::a7e67ffc-ce93-4ed9-a905-338d761aa748" providerId="AD" clId="Web-{07CE40E6-8DAF-4E2A-9265-6FF21268FEC1}" dt="2021-05-07T02:37:50.360" v="1"/>
        <pc:sldMkLst>
          <pc:docMk/>
          <pc:sldMk cId="0" sldId="256"/>
        </pc:sldMkLst>
      </pc:sldChg>
    </pc:docChg>
  </pc:docChgLst>
  <pc:docChgLst>
    <pc:chgData name="Rojan Chitrakar" userId="c886c867-fd14-458a-9961-9ccfa6eb855c" providerId="ADAL" clId="{8766E673-624A-4FF9-A368-B2C73C471173}"/>
    <pc:docChg chg="">
      <pc:chgData name="Rojan Chitrakar" userId="c886c867-fd14-458a-9961-9ccfa6eb855c" providerId="ADAL" clId="{8766E673-624A-4FF9-A368-B2C73C471173}" dt="2021-11-01T02:06:23.597" v="20"/>
      <pc:docMkLst>
        <pc:docMk/>
      </pc:docMkLst>
      <pc:sldChg chg="addCm modCm">
        <pc:chgData name="Rojan Chitrakar" userId="c886c867-fd14-458a-9961-9ccfa6eb855c" providerId="ADAL" clId="{8766E673-624A-4FF9-A368-B2C73C471173}" dt="2021-11-01T01:54:56.990" v="4" actId="2056"/>
        <pc:sldMkLst>
          <pc:docMk/>
          <pc:sldMk cId="0" sldId="256"/>
        </pc:sldMkLst>
      </pc:sldChg>
      <pc:sldChg chg="addCm modCm">
        <pc:chgData name="Rojan Chitrakar" userId="c886c867-fd14-458a-9961-9ccfa6eb855c" providerId="ADAL" clId="{8766E673-624A-4FF9-A368-B2C73C471173}" dt="2021-11-01T01:54:40.495" v="3" actId="2056"/>
        <pc:sldMkLst>
          <pc:docMk/>
          <pc:sldMk cId="0" sldId="257"/>
        </pc:sldMkLst>
      </pc:sldChg>
      <pc:sldChg chg="addCm modCm">
        <pc:chgData name="Rojan Chitrakar" userId="c886c867-fd14-458a-9961-9ccfa6eb855c" providerId="ADAL" clId="{8766E673-624A-4FF9-A368-B2C73C471173}" dt="2021-11-01T02:05:06.801" v="19"/>
        <pc:sldMkLst>
          <pc:docMk/>
          <pc:sldMk cId="3792394734" sldId="271"/>
        </pc:sldMkLst>
      </pc:sldChg>
      <pc:sldChg chg="addCm modCm">
        <pc:chgData name="Rojan Chitrakar" userId="c886c867-fd14-458a-9961-9ccfa6eb855c" providerId="ADAL" clId="{8766E673-624A-4FF9-A368-B2C73C471173}" dt="2021-11-01T01:58:35.712" v="9"/>
        <pc:sldMkLst>
          <pc:docMk/>
          <pc:sldMk cId="1700477022" sldId="272"/>
        </pc:sldMkLst>
      </pc:sldChg>
      <pc:sldChg chg="addCm modCm">
        <pc:chgData name="Rojan Chitrakar" userId="c886c867-fd14-458a-9961-9ccfa6eb855c" providerId="ADAL" clId="{8766E673-624A-4FF9-A368-B2C73C471173}" dt="2021-11-01T01:57:29.280" v="6" actId="2056"/>
        <pc:sldMkLst>
          <pc:docMk/>
          <pc:sldMk cId="2920491505" sldId="277"/>
        </pc:sldMkLst>
      </pc:sldChg>
      <pc:sldChg chg="addCm modCm">
        <pc:chgData name="Rojan Chitrakar" userId="c886c867-fd14-458a-9961-9ccfa6eb855c" providerId="ADAL" clId="{8766E673-624A-4FF9-A368-B2C73C471173}" dt="2021-11-01T02:00:28.761" v="12"/>
        <pc:sldMkLst>
          <pc:docMk/>
          <pc:sldMk cId="1938609501" sldId="278"/>
        </pc:sldMkLst>
      </pc:sldChg>
      <pc:sldChg chg="addCm modCm">
        <pc:chgData name="Rojan Chitrakar" userId="c886c867-fd14-458a-9961-9ccfa6eb855c" providerId="ADAL" clId="{8766E673-624A-4FF9-A368-B2C73C471173}" dt="2021-11-01T02:06:23.597" v="20"/>
        <pc:sldMkLst>
          <pc:docMk/>
          <pc:sldMk cId="2429659936" sldId="279"/>
        </pc:sldMkLst>
      </pc:sldChg>
      <pc:sldChg chg="addCm">
        <pc:chgData name="Rojan Chitrakar" userId="c886c867-fd14-458a-9961-9ccfa6eb855c" providerId="ADAL" clId="{8766E673-624A-4FF9-A368-B2C73C471173}" dt="2021-11-01T02:02:53.601" v="15"/>
        <pc:sldMkLst>
          <pc:docMk/>
          <pc:sldMk cId="990057454" sldId="281"/>
        </pc:sldMkLst>
      </pc:sldChg>
    </pc:docChg>
  </pc:docChgLst>
  <pc:docChgLst>
    <pc:chgData name="Urabe Yoshio (浦部 嘉夫)" userId="S::urabe.yoshio@jp.panasonic.com::a7e67ffc-ce93-4ed9-a905-338d761aa748" providerId="AD" clId="Web-{F8D40FB8-7E20-421A-8B01-60BE17BC778F}"/>
    <pc:docChg chg="mod">
      <pc:chgData name="Urabe Yoshio (浦部 嘉夫)" userId="S::urabe.yoshio@jp.panasonic.com::a7e67ffc-ce93-4ed9-a905-338d761aa748" providerId="AD" clId="Web-{F8D40FB8-7E20-421A-8B01-60BE17BC778F}" dt="2021-10-29T05:43:10.460" v="9"/>
      <pc:docMkLst>
        <pc:docMk/>
      </pc:docMkLst>
      <pc:sldChg chg="addCm modCm">
        <pc:chgData name="Urabe Yoshio (浦部 嘉夫)" userId="S::urabe.yoshio@jp.panasonic.com::a7e67ffc-ce93-4ed9-a905-338d761aa748" providerId="AD" clId="Web-{F8D40FB8-7E20-421A-8B01-60BE17BC778F}" dt="2021-10-29T05:34:40.905" v="3"/>
        <pc:sldMkLst>
          <pc:docMk/>
          <pc:sldMk cId="0" sldId="257"/>
        </pc:sldMkLst>
      </pc:sldChg>
      <pc:sldChg chg="addCm">
        <pc:chgData name="Urabe Yoshio (浦部 嘉夫)" userId="S::urabe.yoshio@jp.panasonic.com::a7e67ffc-ce93-4ed9-a905-338d761aa748" providerId="AD" clId="Web-{F8D40FB8-7E20-421A-8B01-60BE17BC778F}" dt="2021-10-29T05:43:10.460" v="9"/>
        <pc:sldMkLst>
          <pc:docMk/>
          <pc:sldMk cId="3321029519" sldId="270"/>
        </pc:sldMkLst>
      </pc:sldChg>
      <pc:sldChg chg="addCm delCm">
        <pc:chgData name="Urabe Yoshio (浦部 嘉夫)" userId="S::urabe.yoshio@jp.panasonic.com::a7e67ffc-ce93-4ed9-a905-338d761aa748" providerId="AD" clId="Web-{F8D40FB8-7E20-421A-8B01-60BE17BC778F}" dt="2021-10-29T05:41:28.146" v="8"/>
        <pc:sldMkLst>
          <pc:docMk/>
          <pc:sldMk cId="4238638221" sldId="274"/>
        </pc:sldMkLst>
      </pc:sldChg>
      <pc:sldChg chg="addCm modCm">
        <pc:chgData name="Urabe Yoshio (浦部 嘉夫)" userId="S::urabe.yoshio@jp.panasonic.com::a7e67ffc-ce93-4ed9-a905-338d761aa748" providerId="AD" clId="Web-{F8D40FB8-7E20-421A-8B01-60BE17BC778F}" dt="2021-10-29T05:36:15.735" v="5"/>
        <pc:sldMkLst>
          <pc:docMk/>
          <pc:sldMk cId="3280842139" sldId="280"/>
        </pc:sldMkLst>
      </pc:sldChg>
    </pc:docChg>
  </pc:docChgLst>
  <pc:docChgLst>
    <pc:chgData name="Rojan Chitrakar" userId="c886c867-fd14-458a-9961-9ccfa6eb855c" providerId="ADAL" clId="{B1E4EA9B-6445-4169-A53F-0C31C6283076}"/>
    <pc:docChg chg="modSld">
      <pc:chgData name="Rojan Chitrakar" userId="c886c867-fd14-458a-9961-9ccfa6eb855c" providerId="ADAL" clId="{B1E4EA9B-6445-4169-A53F-0C31C6283076}" dt="2021-11-01T07:52:23.791" v="9" actId="2056"/>
      <pc:docMkLst>
        <pc:docMk/>
      </pc:docMkLst>
      <pc:sldChg chg="modCm">
        <pc:chgData name="Rojan Chitrakar" userId="c886c867-fd14-458a-9961-9ccfa6eb855c" providerId="ADAL" clId="{B1E4EA9B-6445-4169-A53F-0C31C6283076}" dt="2021-11-01T07:48:56.175" v="0"/>
        <pc:sldMkLst>
          <pc:docMk/>
          <pc:sldMk cId="0" sldId="257"/>
        </pc:sldMkLst>
      </pc:sldChg>
      <pc:sldChg chg="modSp mod addCm modCm">
        <pc:chgData name="Rojan Chitrakar" userId="c886c867-fd14-458a-9961-9ccfa6eb855c" providerId="ADAL" clId="{B1E4EA9B-6445-4169-A53F-0C31C6283076}" dt="2021-11-01T07:52:23.791" v="9" actId="2056"/>
        <pc:sldMkLst>
          <pc:docMk/>
          <pc:sldMk cId="2478075944" sldId="283"/>
        </pc:sldMkLst>
        <pc:spChg chg="mod">
          <ac:chgData name="Rojan Chitrakar" userId="c886c867-fd14-458a-9961-9ccfa6eb855c" providerId="ADAL" clId="{B1E4EA9B-6445-4169-A53F-0C31C6283076}" dt="2021-11-01T07:51:50.705" v="7" actId="20577"/>
          <ac:spMkLst>
            <pc:docMk/>
            <pc:sldMk cId="2478075944" sldId="283"/>
            <ac:spMk id="12" creationId="{B7813E63-4237-4192-9E98-99169093CAA5}"/>
          </ac:spMkLst>
        </pc:spChg>
      </pc:sldChg>
    </pc:docChg>
  </pc:docChgLst>
  <pc:docChgLst>
    <pc:chgData name="Rojan Chitrakar" userId="c886c867-fd14-458a-9961-9ccfa6eb855c" providerId="ADAL" clId="{92D5E2F8-6723-4A6C-A798-E8BFBDA2C01B}"/>
    <pc:docChg chg="custSel modSld">
      <pc:chgData name="Rojan Chitrakar" userId="c886c867-fd14-458a-9961-9ccfa6eb855c" providerId="ADAL" clId="{92D5E2F8-6723-4A6C-A798-E8BFBDA2C01B}" dt="2021-04-28T03:20:31.560" v="48"/>
      <pc:docMkLst>
        <pc:docMk/>
      </pc:docMkLst>
      <pc:sldChg chg="addCm modCm">
        <pc:chgData name="Rojan Chitrakar" userId="c886c867-fd14-458a-9961-9ccfa6eb855c" providerId="ADAL" clId="{92D5E2F8-6723-4A6C-A798-E8BFBDA2C01B}" dt="2021-04-28T02:54:01.339" v="5"/>
        <pc:sldMkLst>
          <pc:docMk/>
          <pc:sldMk cId="0" sldId="256"/>
        </pc:sldMkLst>
      </pc:sldChg>
      <pc:sldChg chg="addCm modCm">
        <pc:chgData name="Rojan Chitrakar" userId="c886c867-fd14-458a-9961-9ccfa6eb855c" providerId="ADAL" clId="{92D5E2F8-6723-4A6C-A798-E8BFBDA2C01B}" dt="2021-04-28T02:57:56.139" v="11"/>
        <pc:sldMkLst>
          <pc:docMk/>
          <pc:sldMk cId="0" sldId="257"/>
        </pc:sldMkLst>
      </pc:sldChg>
      <pc:sldChg chg="addCm modCm">
        <pc:chgData name="Rojan Chitrakar" userId="c886c867-fd14-458a-9961-9ccfa6eb855c" providerId="ADAL" clId="{92D5E2F8-6723-4A6C-A798-E8BFBDA2C01B}" dt="2021-04-28T03:03:50.427" v="19"/>
        <pc:sldMkLst>
          <pc:docMk/>
          <pc:sldMk cId="1864742646" sldId="265"/>
        </pc:sldMkLst>
      </pc:sldChg>
      <pc:sldChg chg="addCm modCm">
        <pc:chgData name="Rojan Chitrakar" userId="c886c867-fd14-458a-9961-9ccfa6eb855c" providerId="ADAL" clId="{92D5E2F8-6723-4A6C-A798-E8BFBDA2C01B}" dt="2021-04-28T03:06:30.199" v="25"/>
        <pc:sldMkLst>
          <pc:docMk/>
          <pc:sldMk cId="10102536" sldId="266"/>
        </pc:sldMkLst>
      </pc:sldChg>
      <pc:sldChg chg="addCm modCm">
        <pc:chgData name="Rojan Chitrakar" userId="c886c867-fd14-458a-9961-9ccfa6eb855c" providerId="ADAL" clId="{92D5E2F8-6723-4A6C-A798-E8BFBDA2C01B}" dt="2021-04-28T03:20:31.560" v="48"/>
        <pc:sldMkLst>
          <pc:docMk/>
          <pc:sldMk cId="2969411127" sldId="267"/>
        </pc:sldMkLst>
      </pc:sldChg>
      <pc:sldChg chg="addCm modCm">
        <pc:chgData name="Rojan Chitrakar" userId="c886c867-fd14-458a-9961-9ccfa6eb855c" providerId="ADAL" clId="{92D5E2F8-6723-4A6C-A798-E8BFBDA2C01B}" dt="2021-04-28T03:14:22.327" v="36"/>
        <pc:sldMkLst>
          <pc:docMk/>
          <pc:sldMk cId="2204772803" sldId="268"/>
        </pc:sldMkLst>
      </pc:sldChg>
      <pc:sldChg chg="addCm modCm">
        <pc:chgData name="Rojan Chitrakar" userId="c886c867-fd14-458a-9961-9ccfa6eb855c" providerId="ADAL" clId="{92D5E2F8-6723-4A6C-A798-E8BFBDA2C01B}" dt="2021-04-28T03:19:12.918" v="45"/>
        <pc:sldMkLst>
          <pc:docMk/>
          <pc:sldMk cId="486386571" sldId="269"/>
        </pc:sldMkLst>
      </pc:sldChg>
      <pc:sldChg chg="addCm modCm">
        <pc:chgData name="Rojan Chitrakar" userId="c886c867-fd14-458a-9961-9ccfa6eb855c" providerId="ADAL" clId="{92D5E2F8-6723-4A6C-A798-E8BFBDA2C01B}" dt="2021-04-28T03:17:06.647" v="42" actId="5900"/>
        <pc:sldMkLst>
          <pc:docMk/>
          <pc:sldMk cId="3792394734" sldId="271"/>
        </pc:sldMkLst>
      </pc:sldChg>
    </pc:docChg>
  </pc:docChgLst>
  <pc:docChgLst>
    <pc:chgData name="Rajat PUSHKARNA" userId="S::rajat.pushkarna@sg.panasonic.com::93895587-9647-41b6-8020-b917e4fa5b9a" providerId="AD" clId="Web-{C0FDB393-70DF-42F9-9F4C-9ECE8F6CCA47}"/>
    <pc:docChg chg="modSld">
      <pc:chgData name="Rajat PUSHKARNA" userId="S::rajat.pushkarna@sg.panasonic.com::93895587-9647-41b6-8020-b917e4fa5b9a" providerId="AD" clId="Web-{C0FDB393-70DF-42F9-9F4C-9ECE8F6CCA47}" dt="2021-05-04T07:29:18.113" v="8" actId="20577"/>
      <pc:docMkLst>
        <pc:docMk/>
      </pc:docMkLst>
      <pc:sldChg chg="modSp addCm">
        <pc:chgData name="Rajat PUSHKARNA" userId="S::rajat.pushkarna@sg.panasonic.com::93895587-9647-41b6-8020-b917e4fa5b9a" providerId="AD" clId="Web-{C0FDB393-70DF-42F9-9F4C-9ECE8F6CCA47}" dt="2021-05-04T07:28:27.938" v="1" actId="20577"/>
        <pc:sldMkLst>
          <pc:docMk/>
          <pc:sldMk cId="0" sldId="257"/>
        </pc:sldMkLst>
        <pc:spChg chg="mod">
          <ac:chgData name="Rajat PUSHKARNA" userId="S::rajat.pushkarna@sg.panasonic.com::93895587-9647-41b6-8020-b917e4fa5b9a" providerId="AD" clId="Web-{C0FDB393-70DF-42F9-9F4C-9ECE8F6CCA47}" dt="2021-05-04T07:28:27.938" v="1" actId="20577"/>
          <ac:spMkLst>
            <pc:docMk/>
            <pc:sldMk cId="0" sldId="257"/>
            <ac:spMk id="4098" creationId="{00000000-0000-0000-0000-000000000000}"/>
          </ac:spMkLst>
        </pc:spChg>
      </pc:sldChg>
      <pc:sldChg chg="modSp addCm">
        <pc:chgData name="Rajat PUSHKARNA" userId="S::rajat.pushkarna@sg.panasonic.com::93895587-9647-41b6-8020-b917e4fa5b9a" providerId="AD" clId="Web-{C0FDB393-70DF-42F9-9F4C-9ECE8F6CCA47}" dt="2021-05-04T07:29:18.113" v="8" actId="20577"/>
        <pc:sldMkLst>
          <pc:docMk/>
          <pc:sldMk cId="1864742646" sldId="265"/>
        </pc:sldMkLst>
        <pc:spChg chg="mod">
          <ac:chgData name="Rajat PUSHKARNA" userId="S::rajat.pushkarna@sg.panasonic.com::93895587-9647-41b6-8020-b917e4fa5b9a" providerId="AD" clId="Web-{C0FDB393-70DF-42F9-9F4C-9ECE8F6CCA47}" dt="2021-05-04T07:29:18.113" v="8" actId="20577"/>
          <ac:spMkLst>
            <pc:docMk/>
            <pc:sldMk cId="1864742646" sldId="265"/>
            <ac:spMk id="3" creationId="{48EE639D-CF34-4B3B-B7A9-55ECFB5AB6D4}"/>
          </ac:spMkLst>
        </pc:spChg>
      </pc:sldChg>
    </pc:docChg>
  </pc:docChgLst>
  <pc:docChgLst>
    <pc:chgData name="Yanyi Ding" userId="S::yanyi.ding@sg.panasonic.com::67545d51-1498-40a0-b4de-9cdfe423dc22" providerId="AD" clId="Web-{F8775DB6-0FE7-44C1-8BA0-AE941929BC8C}"/>
    <pc:docChg chg="">
      <pc:chgData name="Yanyi Ding" userId="S::yanyi.ding@sg.panasonic.com::67545d51-1498-40a0-b4de-9cdfe423dc22" providerId="AD" clId="Web-{F8775DB6-0FE7-44C1-8BA0-AE941929BC8C}" dt="2021-05-04T06:06:03.464" v="2"/>
      <pc:docMkLst>
        <pc:docMk/>
      </pc:docMkLst>
      <pc:sldChg chg="addCm modCm">
        <pc:chgData name="Yanyi Ding" userId="S::yanyi.ding@sg.panasonic.com::67545d51-1498-40a0-b4de-9cdfe423dc22" providerId="AD" clId="Web-{F8775DB6-0FE7-44C1-8BA0-AE941929BC8C}" dt="2021-05-04T06:06:03.464" v="2"/>
        <pc:sldMkLst>
          <pc:docMk/>
          <pc:sldMk cId="0" sldId="257"/>
        </pc:sldMkLst>
      </pc:sldChg>
      <pc:sldChg chg="addCm">
        <pc:chgData name="Yanyi Ding" userId="S::yanyi.ding@sg.panasonic.com::67545d51-1498-40a0-b4de-9cdfe423dc22" providerId="AD" clId="Web-{F8775DB6-0FE7-44C1-8BA0-AE941929BC8C}" dt="2021-05-04T05:52:55.241" v="0"/>
        <pc:sldMkLst>
          <pc:docMk/>
          <pc:sldMk cId="1864742646" sldId="265"/>
        </pc:sldMkLst>
      </pc:sldChg>
    </pc:docChg>
  </pc:docChgLst>
  <pc:docChgLst>
    <pc:chgData name="Rajat PUSHKARNA" userId="S::rajat.pushkarna@sg.panasonic.com::93895587-9647-41b6-8020-b917e4fa5b9a" providerId="AD" clId="Web-{40337D39-3F34-4B73-B2C3-263A9DE96FF9}"/>
    <pc:docChg chg="mod">
      <pc:chgData name="Rajat PUSHKARNA" userId="S::rajat.pushkarna@sg.panasonic.com::93895587-9647-41b6-8020-b917e4fa5b9a" providerId="AD" clId="Web-{40337D39-3F34-4B73-B2C3-263A9DE96FF9}" dt="2021-10-29T05:45:29.572" v="1"/>
      <pc:docMkLst>
        <pc:docMk/>
      </pc:docMkLst>
      <pc:sldChg chg="modCm">
        <pc:chgData name="Rajat PUSHKARNA" userId="S::rajat.pushkarna@sg.panasonic.com::93895587-9647-41b6-8020-b917e4fa5b9a" providerId="AD" clId="Web-{40337D39-3F34-4B73-B2C3-263A9DE96FF9}" dt="2021-10-29T05:45:29.572" v="1"/>
        <pc:sldMkLst>
          <pc:docMk/>
          <pc:sldMk cId="4238638221" sldId="27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Month Year</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Rajat Pushkarna, Panasonic</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Rajat Pushkarna, Panasonic</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Rajat Pushkarna, Panasonic</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Rajat Pushkarna, Panasonic</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October 2021</a:t>
            </a:r>
            <a:endParaRPr lang="en-GB" dirty="0"/>
          </a:p>
        </p:txBody>
      </p:sp>
      <p:sp>
        <p:nvSpPr>
          <p:cNvPr id="5" name="Footer Placeholder 4"/>
          <p:cNvSpPr>
            <a:spLocks noGrp="1"/>
          </p:cNvSpPr>
          <p:nvPr>
            <p:ph type="ftr" idx="11"/>
          </p:nvPr>
        </p:nvSpPr>
        <p:spPr/>
        <p:txBody>
          <a:bodyPr/>
          <a:lstStyle>
            <a:lvl1pPr>
              <a:defRPr/>
            </a:lvl1pPr>
          </a:lstStyle>
          <a:p>
            <a:r>
              <a:rPr lang="en-GB"/>
              <a:t>Rajat Pushkarna, Panasonic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B3487-3D30-4528-B1EE-5655AB026488}"/>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SG"/>
          </a:p>
        </p:txBody>
      </p:sp>
      <p:sp>
        <p:nvSpPr>
          <p:cNvPr id="3" name="Subtitle 2">
            <a:extLst>
              <a:ext uri="{FF2B5EF4-FFF2-40B4-BE49-F238E27FC236}">
                <a16:creationId xmlns:a16="http://schemas.microsoft.com/office/drawing/2014/main" id="{ABEB91BA-51FB-45E1-BF09-169B3A1F3F1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SG"/>
          </a:p>
        </p:txBody>
      </p:sp>
      <p:sp>
        <p:nvSpPr>
          <p:cNvPr id="4" name="Date Placeholder 3">
            <a:extLst>
              <a:ext uri="{FF2B5EF4-FFF2-40B4-BE49-F238E27FC236}">
                <a16:creationId xmlns:a16="http://schemas.microsoft.com/office/drawing/2014/main" id="{B81374F4-E60E-4A96-A11D-310F4AD359D8}"/>
              </a:ext>
            </a:extLst>
          </p:cNvPr>
          <p:cNvSpPr>
            <a:spLocks noGrp="1"/>
          </p:cNvSpPr>
          <p:nvPr>
            <p:ph type="dt" sz="half" idx="10"/>
          </p:nvPr>
        </p:nvSpPr>
        <p:spPr/>
        <p:txBody>
          <a:bodyPr/>
          <a:lstStyle/>
          <a:p>
            <a:fld id="{E1878D45-20BD-4F46-89A3-FF6E47509B89}" type="datetimeFigureOut">
              <a:rPr lang="en-SG" smtClean="0"/>
              <a:t>22/11/2021</a:t>
            </a:fld>
            <a:endParaRPr lang="en-SG"/>
          </a:p>
        </p:txBody>
      </p:sp>
      <p:sp>
        <p:nvSpPr>
          <p:cNvPr id="5" name="Footer Placeholder 4">
            <a:extLst>
              <a:ext uri="{FF2B5EF4-FFF2-40B4-BE49-F238E27FC236}">
                <a16:creationId xmlns:a16="http://schemas.microsoft.com/office/drawing/2014/main" id="{3496C9D6-59F5-4900-8DFA-D0E200F7D9B5}"/>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302EDBA0-C6A2-4A39-8A5A-9A8AF24FCA69}"/>
              </a:ext>
            </a:extLst>
          </p:cNvPr>
          <p:cNvSpPr>
            <a:spLocks noGrp="1"/>
          </p:cNvSpPr>
          <p:nvPr>
            <p:ph type="sldNum" sz="quarter" idx="12"/>
          </p:nvPr>
        </p:nvSpPr>
        <p:spPr/>
        <p:txBody>
          <a:bodyPr/>
          <a:lstStyle/>
          <a:p>
            <a:fld id="{EB8B6FA1-8D11-4833-86CF-B5B4E048A30F}" type="slidenum">
              <a:rPr lang="en-SG" smtClean="0"/>
              <a:t>‹#›</a:t>
            </a:fld>
            <a:endParaRPr lang="en-SG"/>
          </a:p>
        </p:txBody>
      </p:sp>
    </p:spTree>
    <p:extLst>
      <p:ext uri="{BB962C8B-B14F-4D97-AF65-F5344CB8AC3E}">
        <p14:creationId xmlns:p14="http://schemas.microsoft.com/office/powerpoint/2010/main" val="1591324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ADE9A-2C64-4F8A-B89F-2F15AC423715}"/>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C3C4C83C-E208-46E7-9333-B3D95668004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AB47B929-581C-4DDF-8B35-DAAB3A34C281}"/>
              </a:ext>
            </a:extLst>
          </p:cNvPr>
          <p:cNvSpPr>
            <a:spLocks noGrp="1"/>
          </p:cNvSpPr>
          <p:nvPr>
            <p:ph type="dt" sz="half" idx="10"/>
          </p:nvPr>
        </p:nvSpPr>
        <p:spPr/>
        <p:txBody>
          <a:bodyPr/>
          <a:lstStyle/>
          <a:p>
            <a:fld id="{E1878D45-20BD-4F46-89A3-FF6E47509B89}" type="datetimeFigureOut">
              <a:rPr lang="en-SG" smtClean="0"/>
              <a:t>22/11/2021</a:t>
            </a:fld>
            <a:endParaRPr lang="en-SG"/>
          </a:p>
        </p:txBody>
      </p:sp>
      <p:sp>
        <p:nvSpPr>
          <p:cNvPr id="5" name="Footer Placeholder 4">
            <a:extLst>
              <a:ext uri="{FF2B5EF4-FFF2-40B4-BE49-F238E27FC236}">
                <a16:creationId xmlns:a16="http://schemas.microsoft.com/office/drawing/2014/main" id="{8CBD0678-6199-416D-B10F-71D1216D03B3}"/>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C14FFD52-87ED-4B23-A3BA-6EF49FF85D13}"/>
              </a:ext>
            </a:extLst>
          </p:cNvPr>
          <p:cNvSpPr>
            <a:spLocks noGrp="1"/>
          </p:cNvSpPr>
          <p:nvPr>
            <p:ph type="sldNum" sz="quarter" idx="12"/>
          </p:nvPr>
        </p:nvSpPr>
        <p:spPr/>
        <p:txBody>
          <a:bodyPr/>
          <a:lstStyle/>
          <a:p>
            <a:fld id="{EB8B6FA1-8D11-4833-86CF-B5B4E048A30F}" type="slidenum">
              <a:rPr lang="en-SG" smtClean="0"/>
              <a:t>‹#›</a:t>
            </a:fld>
            <a:endParaRPr lang="en-SG"/>
          </a:p>
        </p:txBody>
      </p:sp>
    </p:spTree>
    <p:extLst>
      <p:ext uri="{BB962C8B-B14F-4D97-AF65-F5344CB8AC3E}">
        <p14:creationId xmlns:p14="http://schemas.microsoft.com/office/powerpoint/2010/main" val="41913098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A6FC5-C410-40C2-BE10-146E427F1D2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SG"/>
          </a:p>
        </p:txBody>
      </p:sp>
      <p:sp>
        <p:nvSpPr>
          <p:cNvPr id="3" name="Text Placeholder 2">
            <a:extLst>
              <a:ext uri="{FF2B5EF4-FFF2-40B4-BE49-F238E27FC236}">
                <a16:creationId xmlns:a16="http://schemas.microsoft.com/office/drawing/2014/main" id="{0EDBE43F-0F95-4595-823D-29BF50CA720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453FCAC-BD7F-4D63-9A06-447460E547FE}"/>
              </a:ext>
            </a:extLst>
          </p:cNvPr>
          <p:cNvSpPr>
            <a:spLocks noGrp="1"/>
          </p:cNvSpPr>
          <p:nvPr>
            <p:ph type="dt" sz="half" idx="10"/>
          </p:nvPr>
        </p:nvSpPr>
        <p:spPr/>
        <p:txBody>
          <a:bodyPr/>
          <a:lstStyle/>
          <a:p>
            <a:fld id="{E1878D45-20BD-4F46-89A3-FF6E47509B89}" type="datetimeFigureOut">
              <a:rPr lang="en-SG" smtClean="0"/>
              <a:t>22/11/2021</a:t>
            </a:fld>
            <a:endParaRPr lang="en-SG"/>
          </a:p>
        </p:txBody>
      </p:sp>
      <p:sp>
        <p:nvSpPr>
          <p:cNvPr id="5" name="Footer Placeholder 4">
            <a:extLst>
              <a:ext uri="{FF2B5EF4-FFF2-40B4-BE49-F238E27FC236}">
                <a16:creationId xmlns:a16="http://schemas.microsoft.com/office/drawing/2014/main" id="{BD0DC8D7-7E9E-4E9F-9099-CFD51BCDA7A7}"/>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61940EC4-2AEA-43A5-B294-ABD20FC2B9B9}"/>
              </a:ext>
            </a:extLst>
          </p:cNvPr>
          <p:cNvSpPr>
            <a:spLocks noGrp="1"/>
          </p:cNvSpPr>
          <p:nvPr>
            <p:ph type="sldNum" sz="quarter" idx="12"/>
          </p:nvPr>
        </p:nvSpPr>
        <p:spPr/>
        <p:txBody>
          <a:bodyPr/>
          <a:lstStyle/>
          <a:p>
            <a:fld id="{EB8B6FA1-8D11-4833-86CF-B5B4E048A30F}" type="slidenum">
              <a:rPr lang="en-SG" smtClean="0"/>
              <a:t>‹#›</a:t>
            </a:fld>
            <a:endParaRPr lang="en-SG"/>
          </a:p>
        </p:txBody>
      </p:sp>
    </p:spTree>
    <p:extLst>
      <p:ext uri="{BB962C8B-B14F-4D97-AF65-F5344CB8AC3E}">
        <p14:creationId xmlns:p14="http://schemas.microsoft.com/office/powerpoint/2010/main" val="10257140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50076-A196-4B9F-99BF-3A089FF3C062}"/>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C8423F23-88E1-40D8-9297-B669DD613B55}"/>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a:extLst>
              <a:ext uri="{FF2B5EF4-FFF2-40B4-BE49-F238E27FC236}">
                <a16:creationId xmlns:a16="http://schemas.microsoft.com/office/drawing/2014/main" id="{B813F1DF-B8F3-4916-AC23-7DFD9121FB17}"/>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Date Placeholder 4">
            <a:extLst>
              <a:ext uri="{FF2B5EF4-FFF2-40B4-BE49-F238E27FC236}">
                <a16:creationId xmlns:a16="http://schemas.microsoft.com/office/drawing/2014/main" id="{7C8ABFBB-AF65-40CA-ABE0-B6473A66B236}"/>
              </a:ext>
            </a:extLst>
          </p:cNvPr>
          <p:cNvSpPr>
            <a:spLocks noGrp="1"/>
          </p:cNvSpPr>
          <p:nvPr>
            <p:ph type="dt" sz="half" idx="10"/>
          </p:nvPr>
        </p:nvSpPr>
        <p:spPr/>
        <p:txBody>
          <a:bodyPr/>
          <a:lstStyle/>
          <a:p>
            <a:fld id="{E1878D45-20BD-4F46-89A3-FF6E47509B89}" type="datetimeFigureOut">
              <a:rPr lang="en-SG" smtClean="0"/>
              <a:t>22/11/2021</a:t>
            </a:fld>
            <a:endParaRPr lang="en-SG"/>
          </a:p>
        </p:txBody>
      </p:sp>
      <p:sp>
        <p:nvSpPr>
          <p:cNvPr id="6" name="Footer Placeholder 5">
            <a:extLst>
              <a:ext uri="{FF2B5EF4-FFF2-40B4-BE49-F238E27FC236}">
                <a16:creationId xmlns:a16="http://schemas.microsoft.com/office/drawing/2014/main" id="{A554F2C6-2060-489B-905E-408ABF594B31}"/>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66717885-3821-48F6-BA5D-1A4A0C836864}"/>
              </a:ext>
            </a:extLst>
          </p:cNvPr>
          <p:cNvSpPr>
            <a:spLocks noGrp="1"/>
          </p:cNvSpPr>
          <p:nvPr>
            <p:ph type="sldNum" sz="quarter" idx="12"/>
          </p:nvPr>
        </p:nvSpPr>
        <p:spPr/>
        <p:txBody>
          <a:bodyPr/>
          <a:lstStyle/>
          <a:p>
            <a:fld id="{EB8B6FA1-8D11-4833-86CF-B5B4E048A30F}" type="slidenum">
              <a:rPr lang="en-SG" smtClean="0"/>
              <a:t>‹#›</a:t>
            </a:fld>
            <a:endParaRPr lang="en-SG"/>
          </a:p>
        </p:txBody>
      </p:sp>
    </p:spTree>
    <p:extLst>
      <p:ext uri="{BB962C8B-B14F-4D97-AF65-F5344CB8AC3E}">
        <p14:creationId xmlns:p14="http://schemas.microsoft.com/office/powerpoint/2010/main" val="4033863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4BD18-63D4-49C7-A03A-F548C43895DC}"/>
              </a:ext>
            </a:extLst>
          </p:cNvPr>
          <p:cNvSpPr>
            <a:spLocks noGrp="1"/>
          </p:cNvSpPr>
          <p:nvPr>
            <p:ph type="title"/>
          </p:nvPr>
        </p:nvSpPr>
        <p:spPr>
          <a:xfrm>
            <a:off x="630238" y="365125"/>
            <a:ext cx="7886700" cy="1325563"/>
          </a:xfrm>
        </p:spPr>
        <p:txBody>
          <a:bodyPr/>
          <a:lstStyle/>
          <a:p>
            <a:r>
              <a:rPr lang="en-US"/>
              <a:t>Click to edit Master title style</a:t>
            </a:r>
            <a:endParaRPr lang="en-SG"/>
          </a:p>
        </p:txBody>
      </p:sp>
      <p:sp>
        <p:nvSpPr>
          <p:cNvPr id="3" name="Text Placeholder 2">
            <a:extLst>
              <a:ext uri="{FF2B5EF4-FFF2-40B4-BE49-F238E27FC236}">
                <a16:creationId xmlns:a16="http://schemas.microsoft.com/office/drawing/2014/main" id="{0677F99A-B81C-45C4-848B-4FFDB9FF8E0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631DF1C-A871-4641-BCB6-7BC584CE5E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Text Placeholder 4">
            <a:extLst>
              <a:ext uri="{FF2B5EF4-FFF2-40B4-BE49-F238E27FC236}">
                <a16:creationId xmlns:a16="http://schemas.microsoft.com/office/drawing/2014/main" id="{98A629FD-962F-48A6-920F-B48E5906E38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645C3B7-7AC4-41BB-A1D1-B26DA637101F}"/>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7" name="Date Placeholder 6">
            <a:extLst>
              <a:ext uri="{FF2B5EF4-FFF2-40B4-BE49-F238E27FC236}">
                <a16:creationId xmlns:a16="http://schemas.microsoft.com/office/drawing/2014/main" id="{B5BA49F5-F4B2-4A94-9A08-F7485AEB1410}"/>
              </a:ext>
            </a:extLst>
          </p:cNvPr>
          <p:cNvSpPr>
            <a:spLocks noGrp="1"/>
          </p:cNvSpPr>
          <p:nvPr>
            <p:ph type="dt" sz="half" idx="10"/>
          </p:nvPr>
        </p:nvSpPr>
        <p:spPr/>
        <p:txBody>
          <a:bodyPr/>
          <a:lstStyle/>
          <a:p>
            <a:fld id="{E1878D45-20BD-4F46-89A3-FF6E47509B89}" type="datetimeFigureOut">
              <a:rPr lang="en-SG" smtClean="0"/>
              <a:t>22/11/2021</a:t>
            </a:fld>
            <a:endParaRPr lang="en-SG"/>
          </a:p>
        </p:txBody>
      </p:sp>
      <p:sp>
        <p:nvSpPr>
          <p:cNvPr id="8" name="Footer Placeholder 7">
            <a:extLst>
              <a:ext uri="{FF2B5EF4-FFF2-40B4-BE49-F238E27FC236}">
                <a16:creationId xmlns:a16="http://schemas.microsoft.com/office/drawing/2014/main" id="{D2E46029-E460-4941-8CDE-3D49843112A4}"/>
              </a:ext>
            </a:extLst>
          </p:cNvPr>
          <p:cNvSpPr>
            <a:spLocks noGrp="1"/>
          </p:cNvSpPr>
          <p:nvPr>
            <p:ph type="ftr" sz="quarter" idx="11"/>
          </p:nvPr>
        </p:nvSpPr>
        <p:spPr/>
        <p:txBody>
          <a:bodyPr/>
          <a:lstStyle/>
          <a:p>
            <a:endParaRPr lang="en-SG"/>
          </a:p>
        </p:txBody>
      </p:sp>
      <p:sp>
        <p:nvSpPr>
          <p:cNvPr id="9" name="Slide Number Placeholder 8">
            <a:extLst>
              <a:ext uri="{FF2B5EF4-FFF2-40B4-BE49-F238E27FC236}">
                <a16:creationId xmlns:a16="http://schemas.microsoft.com/office/drawing/2014/main" id="{D049B05F-9DD9-4FB6-806B-6111C08BFFE0}"/>
              </a:ext>
            </a:extLst>
          </p:cNvPr>
          <p:cNvSpPr>
            <a:spLocks noGrp="1"/>
          </p:cNvSpPr>
          <p:nvPr>
            <p:ph type="sldNum" sz="quarter" idx="12"/>
          </p:nvPr>
        </p:nvSpPr>
        <p:spPr/>
        <p:txBody>
          <a:bodyPr/>
          <a:lstStyle/>
          <a:p>
            <a:fld id="{EB8B6FA1-8D11-4833-86CF-B5B4E048A30F}" type="slidenum">
              <a:rPr lang="en-SG" smtClean="0"/>
              <a:t>‹#›</a:t>
            </a:fld>
            <a:endParaRPr lang="en-SG"/>
          </a:p>
        </p:txBody>
      </p:sp>
    </p:spTree>
    <p:extLst>
      <p:ext uri="{BB962C8B-B14F-4D97-AF65-F5344CB8AC3E}">
        <p14:creationId xmlns:p14="http://schemas.microsoft.com/office/powerpoint/2010/main" val="37933146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89400-07E3-419B-A944-AD7ED87B83F7}"/>
              </a:ext>
            </a:extLst>
          </p:cNvPr>
          <p:cNvSpPr>
            <a:spLocks noGrp="1"/>
          </p:cNvSpPr>
          <p:nvPr>
            <p:ph type="title"/>
          </p:nvPr>
        </p:nvSpPr>
        <p:spPr/>
        <p:txBody>
          <a:bodyPr/>
          <a:lstStyle/>
          <a:p>
            <a:r>
              <a:rPr lang="en-US"/>
              <a:t>Click to edit Master title style</a:t>
            </a:r>
            <a:endParaRPr lang="en-SG"/>
          </a:p>
        </p:txBody>
      </p:sp>
      <p:sp>
        <p:nvSpPr>
          <p:cNvPr id="3" name="Date Placeholder 2">
            <a:extLst>
              <a:ext uri="{FF2B5EF4-FFF2-40B4-BE49-F238E27FC236}">
                <a16:creationId xmlns:a16="http://schemas.microsoft.com/office/drawing/2014/main" id="{40BC3206-F1D1-418D-8051-729BEA675415}"/>
              </a:ext>
            </a:extLst>
          </p:cNvPr>
          <p:cNvSpPr>
            <a:spLocks noGrp="1"/>
          </p:cNvSpPr>
          <p:nvPr>
            <p:ph type="dt" sz="half" idx="10"/>
          </p:nvPr>
        </p:nvSpPr>
        <p:spPr/>
        <p:txBody>
          <a:bodyPr/>
          <a:lstStyle/>
          <a:p>
            <a:fld id="{E1878D45-20BD-4F46-89A3-FF6E47509B89}" type="datetimeFigureOut">
              <a:rPr lang="en-SG" smtClean="0"/>
              <a:t>22/11/2021</a:t>
            </a:fld>
            <a:endParaRPr lang="en-SG"/>
          </a:p>
        </p:txBody>
      </p:sp>
      <p:sp>
        <p:nvSpPr>
          <p:cNvPr id="4" name="Footer Placeholder 3">
            <a:extLst>
              <a:ext uri="{FF2B5EF4-FFF2-40B4-BE49-F238E27FC236}">
                <a16:creationId xmlns:a16="http://schemas.microsoft.com/office/drawing/2014/main" id="{B6F2091A-302C-4E0F-9411-DB31845B29EC}"/>
              </a:ext>
            </a:extLst>
          </p:cNvPr>
          <p:cNvSpPr>
            <a:spLocks noGrp="1"/>
          </p:cNvSpPr>
          <p:nvPr>
            <p:ph type="ftr" sz="quarter" idx="11"/>
          </p:nvPr>
        </p:nvSpPr>
        <p:spPr/>
        <p:txBody>
          <a:bodyPr/>
          <a:lstStyle/>
          <a:p>
            <a:endParaRPr lang="en-SG"/>
          </a:p>
        </p:txBody>
      </p:sp>
      <p:sp>
        <p:nvSpPr>
          <p:cNvPr id="5" name="Slide Number Placeholder 4">
            <a:extLst>
              <a:ext uri="{FF2B5EF4-FFF2-40B4-BE49-F238E27FC236}">
                <a16:creationId xmlns:a16="http://schemas.microsoft.com/office/drawing/2014/main" id="{D8207DB6-633E-471A-BA02-1A7A677A05A0}"/>
              </a:ext>
            </a:extLst>
          </p:cNvPr>
          <p:cNvSpPr>
            <a:spLocks noGrp="1"/>
          </p:cNvSpPr>
          <p:nvPr>
            <p:ph type="sldNum" sz="quarter" idx="12"/>
          </p:nvPr>
        </p:nvSpPr>
        <p:spPr/>
        <p:txBody>
          <a:bodyPr/>
          <a:lstStyle/>
          <a:p>
            <a:fld id="{EB8B6FA1-8D11-4833-86CF-B5B4E048A30F}" type="slidenum">
              <a:rPr lang="en-SG" smtClean="0"/>
              <a:t>‹#›</a:t>
            </a:fld>
            <a:endParaRPr lang="en-SG"/>
          </a:p>
        </p:txBody>
      </p:sp>
    </p:spTree>
    <p:extLst>
      <p:ext uri="{BB962C8B-B14F-4D97-AF65-F5344CB8AC3E}">
        <p14:creationId xmlns:p14="http://schemas.microsoft.com/office/powerpoint/2010/main" val="2793594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6DA77A-527D-4C3C-B852-2D2366E9CED3}"/>
              </a:ext>
            </a:extLst>
          </p:cNvPr>
          <p:cNvSpPr>
            <a:spLocks noGrp="1"/>
          </p:cNvSpPr>
          <p:nvPr>
            <p:ph type="dt" sz="half" idx="10"/>
          </p:nvPr>
        </p:nvSpPr>
        <p:spPr/>
        <p:txBody>
          <a:bodyPr/>
          <a:lstStyle/>
          <a:p>
            <a:fld id="{E1878D45-20BD-4F46-89A3-FF6E47509B89}" type="datetimeFigureOut">
              <a:rPr lang="en-SG" smtClean="0"/>
              <a:t>22/11/2021</a:t>
            </a:fld>
            <a:endParaRPr lang="en-SG"/>
          </a:p>
        </p:txBody>
      </p:sp>
      <p:sp>
        <p:nvSpPr>
          <p:cNvPr id="3" name="Footer Placeholder 2">
            <a:extLst>
              <a:ext uri="{FF2B5EF4-FFF2-40B4-BE49-F238E27FC236}">
                <a16:creationId xmlns:a16="http://schemas.microsoft.com/office/drawing/2014/main" id="{19D37751-CECD-4C10-84ED-07A60E8FE346}"/>
              </a:ext>
            </a:extLst>
          </p:cNvPr>
          <p:cNvSpPr>
            <a:spLocks noGrp="1"/>
          </p:cNvSpPr>
          <p:nvPr>
            <p:ph type="ftr" sz="quarter" idx="11"/>
          </p:nvPr>
        </p:nvSpPr>
        <p:spPr/>
        <p:txBody>
          <a:bodyPr/>
          <a:lstStyle/>
          <a:p>
            <a:endParaRPr lang="en-SG"/>
          </a:p>
        </p:txBody>
      </p:sp>
      <p:sp>
        <p:nvSpPr>
          <p:cNvPr id="4" name="Slide Number Placeholder 3">
            <a:extLst>
              <a:ext uri="{FF2B5EF4-FFF2-40B4-BE49-F238E27FC236}">
                <a16:creationId xmlns:a16="http://schemas.microsoft.com/office/drawing/2014/main" id="{72153B14-14CC-4609-A313-D5D2942C0D60}"/>
              </a:ext>
            </a:extLst>
          </p:cNvPr>
          <p:cNvSpPr>
            <a:spLocks noGrp="1"/>
          </p:cNvSpPr>
          <p:nvPr>
            <p:ph type="sldNum" sz="quarter" idx="12"/>
          </p:nvPr>
        </p:nvSpPr>
        <p:spPr/>
        <p:txBody>
          <a:bodyPr/>
          <a:lstStyle/>
          <a:p>
            <a:fld id="{EB8B6FA1-8D11-4833-86CF-B5B4E048A30F}" type="slidenum">
              <a:rPr lang="en-SG" smtClean="0"/>
              <a:t>‹#›</a:t>
            </a:fld>
            <a:endParaRPr lang="en-SG"/>
          </a:p>
        </p:txBody>
      </p:sp>
    </p:spTree>
    <p:extLst>
      <p:ext uri="{BB962C8B-B14F-4D97-AF65-F5344CB8AC3E}">
        <p14:creationId xmlns:p14="http://schemas.microsoft.com/office/powerpoint/2010/main" val="28169894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2EA65-6918-4AB5-B694-BC2F1259BAA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SG"/>
          </a:p>
        </p:txBody>
      </p:sp>
      <p:sp>
        <p:nvSpPr>
          <p:cNvPr id="3" name="Content Placeholder 2">
            <a:extLst>
              <a:ext uri="{FF2B5EF4-FFF2-40B4-BE49-F238E27FC236}">
                <a16:creationId xmlns:a16="http://schemas.microsoft.com/office/drawing/2014/main" id="{6C8C25B5-6241-4A52-9938-305CA6A138C3}"/>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Text Placeholder 3">
            <a:extLst>
              <a:ext uri="{FF2B5EF4-FFF2-40B4-BE49-F238E27FC236}">
                <a16:creationId xmlns:a16="http://schemas.microsoft.com/office/drawing/2014/main" id="{2DB4A803-F543-48DB-9E46-EDEF85E2173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C1FF7C-60FA-4370-BB30-507AC1212011}"/>
              </a:ext>
            </a:extLst>
          </p:cNvPr>
          <p:cNvSpPr>
            <a:spLocks noGrp="1"/>
          </p:cNvSpPr>
          <p:nvPr>
            <p:ph type="dt" sz="half" idx="10"/>
          </p:nvPr>
        </p:nvSpPr>
        <p:spPr/>
        <p:txBody>
          <a:bodyPr/>
          <a:lstStyle/>
          <a:p>
            <a:fld id="{E1878D45-20BD-4F46-89A3-FF6E47509B89}" type="datetimeFigureOut">
              <a:rPr lang="en-SG" smtClean="0"/>
              <a:t>22/11/2021</a:t>
            </a:fld>
            <a:endParaRPr lang="en-SG"/>
          </a:p>
        </p:txBody>
      </p:sp>
      <p:sp>
        <p:nvSpPr>
          <p:cNvPr id="6" name="Footer Placeholder 5">
            <a:extLst>
              <a:ext uri="{FF2B5EF4-FFF2-40B4-BE49-F238E27FC236}">
                <a16:creationId xmlns:a16="http://schemas.microsoft.com/office/drawing/2014/main" id="{F5103CF6-957A-4AFF-9C90-968F4BD84F21}"/>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0295591B-00E5-4D08-A488-5BA90D174DB1}"/>
              </a:ext>
            </a:extLst>
          </p:cNvPr>
          <p:cNvSpPr>
            <a:spLocks noGrp="1"/>
          </p:cNvSpPr>
          <p:nvPr>
            <p:ph type="sldNum" sz="quarter" idx="12"/>
          </p:nvPr>
        </p:nvSpPr>
        <p:spPr/>
        <p:txBody>
          <a:bodyPr/>
          <a:lstStyle/>
          <a:p>
            <a:fld id="{EB8B6FA1-8D11-4833-86CF-B5B4E048A30F}" type="slidenum">
              <a:rPr lang="en-SG" smtClean="0"/>
              <a:t>‹#›</a:t>
            </a:fld>
            <a:endParaRPr lang="en-SG"/>
          </a:p>
        </p:txBody>
      </p:sp>
    </p:spTree>
    <p:extLst>
      <p:ext uri="{BB962C8B-B14F-4D97-AF65-F5344CB8AC3E}">
        <p14:creationId xmlns:p14="http://schemas.microsoft.com/office/powerpoint/2010/main" val="34779224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9076D-1693-4EF2-8BFD-C741AA0AE6C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SG"/>
          </a:p>
        </p:txBody>
      </p:sp>
      <p:sp>
        <p:nvSpPr>
          <p:cNvPr id="3" name="Picture Placeholder 2">
            <a:extLst>
              <a:ext uri="{FF2B5EF4-FFF2-40B4-BE49-F238E27FC236}">
                <a16:creationId xmlns:a16="http://schemas.microsoft.com/office/drawing/2014/main" id="{2370D73A-1403-46DE-A4D8-9291479BE40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a:extLst>
              <a:ext uri="{FF2B5EF4-FFF2-40B4-BE49-F238E27FC236}">
                <a16:creationId xmlns:a16="http://schemas.microsoft.com/office/drawing/2014/main" id="{C81B52DB-A323-4FBD-809B-8CBC173366E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0D7D46-70CD-4A0D-BE14-273C6FE4CA00}"/>
              </a:ext>
            </a:extLst>
          </p:cNvPr>
          <p:cNvSpPr>
            <a:spLocks noGrp="1"/>
          </p:cNvSpPr>
          <p:nvPr>
            <p:ph type="dt" sz="half" idx="10"/>
          </p:nvPr>
        </p:nvSpPr>
        <p:spPr/>
        <p:txBody>
          <a:bodyPr/>
          <a:lstStyle/>
          <a:p>
            <a:fld id="{E1878D45-20BD-4F46-89A3-FF6E47509B89}" type="datetimeFigureOut">
              <a:rPr lang="en-SG" smtClean="0"/>
              <a:t>22/11/2021</a:t>
            </a:fld>
            <a:endParaRPr lang="en-SG"/>
          </a:p>
        </p:txBody>
      </p:sp>
      <p:sp>
        <p:nvSpPr>
          <p:cNvPr id="6" name="Footer Placeholder 5">
            <a:extLst>
              <a:ext uri="{FF2B5EF4-FFF2-40B4-BE49-F238E27FC236}">
                <a16:creationId xmlns:a16="http://schemas.microsoft.com/office/drawing/2014/main" id="{B1D06F33-4083-4F32-83EF-498E4BF29ED9}"/>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AF8B8752-5EB2-47CA-9FB0-541AEC1B70A7}"/>
              </a:ext>
            </a:extLst>
          </p:cNvPr>
          <p:cNvSpPr>
            <a:spLocks noGrp="1"/>
          </p:cNvSpPr>
          <p:nvPr>
            <p:ph type="sldNum" sz="quarter" idx="12"/>
          </p:nvPr>
        </p:nvSpPr>
        <p:spPr/>
        <p:txBody>
          <a:bodyPr/>
          <a:lstStyle/>
          <a:p>
            <a:fld id="{EB8B6FA1-8D11-4833-86CF-B5B4E048A30F}" type="slidenum">
              <a:rPr lang="en-SG" smtClean="0"/>
              <a:t>‹#›</a:t>
            </a:fld>
            <a:endParaRPr lang="en-SG"/>
          </a:p>
        </p:txBody>
      </p:sp>
    </p:spTree>
    <p:extLst>
      <p:ext uri="{BB962C8B-B14F-4D97-AF65-F5344CB8AC3E}">
        <p14:creationId xmlns:p14="http://schemas.microsoft.com/office/powerpoint/2010/main" val="994833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992FF-3191-419C-B27A-8ADB6E1AFF80}"/>
              </a:ext>
            </a:extLst>
          </p:cNvPr>
          <p:cNvSpPr>
            <a:spLocks noGrp="1"/>
          </p:cNvSpPr>
          <p:nvPr>
            <p:ph type="title"/>
          </p:nvPr>
        </p:nvSpPr>
        <p:spPr/>
        <p:txBody>
          <a:bodyPr/>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996D2B63-B153-47B0-9750-61B73237D99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81636500-3253-4904-8F8C-D1A12BEBB6FE}"/>
              </a:ext>
            </a:extLst>
          </p:cNvPr>
          <p:cNvSpPr>
            <a:spLocks noGrp="1"/>
          </p:cNvSpPr>
          <p:nvPr>
            <p:ph type="dt" sz="half" idx="10"/>
          </p:nvPr>
        </p:nvSpPr>
        <p:spPr/>
        <p:txBody>
          <a:bodyPr/>
          <a:lstStyle/>
          <a:p>
            <a:fld id="{E1878D45-20BD-4F46-89A3-FF6E47509B89}" type="datetimeFigureOut">
              <a:rPr lang="en-SG" smtClean="0"/>
              <a:t>22/11/2021</a:t>
            </a:fld>
            <a:endParaRPr lang="en-SG"/>
          </a:p>
        </p:txBody>
      </p:sp>
      <p:sp>
        <p:nvSpPr>
          <p:cNvPr id="5" name="Footer Placeholder 4">
            <a:extLst>
              <a:ext uri="{FF2B5EF4-FFF2-40B4-BE49-F238E27FC236}">
                <a16:creationId xmlns:a16="http://schemas.microsoft.com/office/drawing/2014/main" id="{070F287D-75CA-47D7-B694-0BDEE89D0465}"/>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011034F9-3433-49DD-8688-07AA5C53D6A4}"/>
              </a:ext>
            </a:extLst>
          </p:cNvPr>
          <p:cNvSpPr>
            <a:spLocks noGrp="1"/>
          </p:cNvSpPr>
          <p:nvPr>
            <p:ph type="sldNum" sz="quarter" idx="12"/>
          </p:nvPr>
        </p:nvSpPr>
        <p:spPr/>
        <p:txBody>
          <a:bodyPr/>
          <a:lstStyle/>
          <a:p>
            <a:fld id="{EB8B6FA1-8D11-4833-86CF-B5B4E048A30F}" type="slidenum">
              <a:rPr lang="en-SG" smtClean="0"/>
              <a:t>‹#›</a:t>
            </a:fld>
            <a:endParaRPr lang="en-SG"/>
          </a:p>
        </p:txBody>
      </p:sp>
    </p:spTree>
    <p:extLst>
      <p:ext uri="{BB962C8B-B14F-4D97-AF65-F5344CB8AC3E}">
        <p14:creationId xmlns:p14="http://schemas.microsoft.com/office/powerpoint/2010/main" val="2363663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5"/>
            <a:ext cx="7770813" cy="1065213"/>
          </a:xfrm>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Rajat Pushkarna, Panasonic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2021</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E73043F-5802-4873-B82A-ECF71394577B}"/>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74F6BE10-3592-4146-9F57-2E69F9AD21F0}"/>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3804E784-7D25-4CD2-B7AD-851E6A62424F}"/>
              </a:ext>
            </a:extLst>
          </p:cNvPr>
          <p:cNvSpPr>
            <a:spLocks noGrp="1"/>
          </p:cNvSpPr>
          <p:nvPr>
            <p:ph type="dt" sz="half" idx="10"/>
          </p:nvPr>
        </p:nvSpPr>
        <p:spPr/>
        <p:txBody>
          <a:bodyPr/>
          <a:lstStyle/>
          <a:p>
            <a:fld id="{E1878D45-20BD-4F46-89A3-FF6E47509B89}" type="datetimeFigureOut">
              <a:rPr lang="en-SG" smtClean="0"/>
              <a:t>22/11/2021</a:t>
            </a:fld>
            <a:endParaRPr lang="en-SG"/>
          </a:p>
        </p:txBody>
      </p:sp>
      <p:sp>
        <p:nvSpPr>
          <p:cNvPr id="5" name="Footer Placeholder 4">
            <a:extLst>
              <a:ext uri="{FF2B5EF4-FFF2-40B4-BE49-F238E27FC236}">
                <a16:creationId xmlns:a16="http://schemas.microsoft.com/office/drawing/2014/main" id="{B6691CCD-0492-42BE-910C-0C4C1B8DEFBE}"/>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EB3CBBB8-A302-48EE-8625-86CEE55C7473}"/>
              </a:ext>
            </a:extLst>
          </p:cNvPr>
          <p:cNvSpPr>
            <a:spLocks noGrp="1"/>
          </p:cNvSpPr>
          <p:nvPr>
            <p:ph type="sldNum" sz="quarter" idx="12"/>
          </p:nvPr>
        </p:nvSpPr>
        <p:spPr/>
        <p:txBody>
          <a:bodyPr/>
          <a:lstStyle/>
          <a:p>
            <a:fld id="{EB8B6FA1-8D11-4833-86CF-B5B4E048A30F}" type="slidenum">
              <a:rPr lang="en-SG" smtClean="0"/>
              <a:t>‹#›</a:t>
            </a:fld>
            <a:endParaRPr lang="en-SG"/>
          </a:p>
        </p:txBody>
      </p:sp>
    </p:spTree>
    <p:extLst>
      <p:ext uri="{BB962C8B-B14F-4D97-AF65-F5344CB8AC3E}">
        <p14:creationId xmlns:p14="http://schemas.microsoft.com/office/powerpoint/2010/main" val="4206129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a:xfrm>
            <a:off x="638723" y="350000"/>
            <a:ext cx="1874823" cy="273050"/>
          </a:xfrm>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Rajat Pushkarna, Panasonic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October 2021</a:t>
            </a:r>
            <a:endParaRPr lang="en-GB"/>
          </a:p>
        </p:txBody>
      </p:sp>
      <p:sp>
        <p:nvSpPr>
          <p:cNvPr id="6" name="Footer Placeholder 5"/>
          <p:cNvSpPr>
            <a:spLocks noGrp="1"/>
          </p:cNvSpPr>
          <p:nvPr>
            <p:ph type="ftr" idx="11"/>
          </p:nvPr>
        </p:nvSpPr>
        <p:spPr/>
        <p:txBody>
          <a:bodyPr/>
          <a:lstStyle>
            <a:lvl1pPr>
              <a:defRPr/>
            </a:lvl1pPr>
          </a:lstStyle>
          <a:p>
            <a:r>
              <a:rPr lang="en-GB"/>
              <a:t>Rajat Pushkarna, Panasonic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8144" y="867569"/>
            <a:ext cx="82296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October 2021</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Rajat Pushkarna, Panasonic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October 2021</a:t>
            </a:r>
            <a:endParaRPr lang="en-GB"/>
          </a:p>
        </p:txBody>
      </p:sp>
      <p:sp>
        <p:nvSpPr>
          <p:cNvPr id="4" name="Footer Placeholder 3"/>
          <p:cNvSpPr>
            <a:spLocks noGrp="1"/>
          </p:cNvSpPr>
          <p:nvPr>
            <p:ph type="ftr" idx="11"/>
          </p:nvPr>
        </p:nvSpPr>
        <p:spPr/>
        <p:txBody>
          <a:bodyPr/>
          <a:lstStyle>
            <a:lvl1pPr>
              <a:defRPr/>
            </a:lvl1pPr>
          </a:lstStyle>
          <a:p>
            <a:r>
              <a:rPr lang="en-GB"/>
              <a:t>Rajat Pushkarna, Panasonic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October 2021</a:t>
            </a:r>
            <a:endParaRPr lang="en-GB"/>
          </a:p>
        </p:txBody>
      </p:sp>
      <p:sp>
        <p:nvSpPr>
          <p:cNvPr id="3" name="Footer Placeholder 2"/>
          <p:cNvSpPr>
            <a:spLocks noGrp="1"/>
          </p:cNvSpPr>
          <p:nvPr>
            <p:ph type="ftr" idx="11"/>
          </p:nvPr>
        </p:nvSpPr>
        <p:spPr/>
        <p:txBody>
          <a:bodyPr/>
          <a:lstStyle>
            <a:lvl1pPr>
              <a:defRPr/>
            </a:lvl1pPr>
          </a:lstStyle>
          <a:p>
            <a:r>
              <a:rPr lang="en-GB"/>
              <a:t>Rajat Pushkarna, Panasonic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Rajat Pushkarna, Panasonic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Rajat Pushkarna, Panasonic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2021</a:t>
            </a:r>
            <a:endParaRPr lang="en-GB"/>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Rajat Pushkarna, Panasonic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802.11-21/1745r2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CA2479-5E27-4AB2-BAB9-D02D21D40188}"/>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SG"/>
          </a:p>
        </p:txBody>
      </p:sp>
      <p:sp>
        <p:nvSpPr>
          <p:cNvPr id="3" name="Text Placeholder 2">
            <a:extLst>
              <a:ext uri="{FF2B5EF4-FFF2-40B4-BE49-F238E27FC236}">
                <a16:creationId xmlns:a16="http://schemas.microsoft.com/office/drawing/2014/main" id="{A81AA5EA-7FEC-4EE8-B9F8-BCE8990E150B}"/>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EB106F44-F5BF-4FEF-BC1C-6B37C1F6DB9A}"/>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878D45-20BD-4F46-89A3-FF6E47509B89}" type="datetimeFigureOut">
              <a:rPr lang="en-SG" smtClean="0"/>
              <a:t>22/11/2021</a:t>
            </a:fld>
            <a:endParaRPr lang="en-SG"/>
          </a:p>
        </p:txBody>
      </p:sp>
      <p:sp>
        <p:nvSpPr>
          <p:cNvPr id="5" name="Footer Placeholder 4">
            <a:extLst>
              <a:ext uri="{FF2B5EF4-FFF2-40B4-BE49-F238E27FC236}">
                <a16:creationId xmlns:a16="http://schemas.microsoft.com/office/drawing/2014/main" id="{77F30A76-D424-437F-8F99-49132CDAE17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a:extLst>
              <a:ext uri="{FF2B5EF4-FFF2-40B4-BE49-F238E27FC236}">
                <a16:creationId xmlns:a16="http://schemas.microsoft.com/office/drawing/2014/main" id="{6A17D70A-8E99-4731-9734-18228D076D31}"/>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8B6FA1-8D11-4833-86CF-B5B4E048A30F}" type="slidenum">
              <a:rPr lang="en-SG" smtClean="0"/>
              <a:t>‹#›</a:t>
            </a:fld>
            <a:endParaRPr lang="en-SG"/>
          </a:p>
        </p:txBody>
      </p:sp>
    </p:spTree>
    <p:extLst>
      <p:ext uri="{BB962C8B-B14F-4D97-AF65-F5344CB8AC3E}">
        <p14:creationId xmlns:p14="http://schemas.microsoft.com/office/powerpoint/2010/main" val="10334016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ocuments?is_dcn=419" TargetMode="External"/><Relationship Id="rId7" Type="http://schemas.openxmlformats.org/officeDocument/2006/relationships/hyperlink" Target="https://wballiance.com/resource/wi-fi-sensing/" TargetMode="External"/><Relationship Id="rId2" Type="http://schemas.openxmlformats.org/officeDocument/2006/relationships/hyperlink" Target="https://mentor.ieee.org/802.11/documents?is_dcn=2103" TargetMode="External"/><Relationship Id="rId1" Type="http://schemas.openxmlformats.org/officeDocument/2006/relationships/slideLayout" Target="../slideLayouts/slideLayout2.xml"/><Relationship Id="rId6" Type="http://schemas.openxmlformats.org/officeDocument/2006/relationships/hyperlink" Target="https://academic.oup.com/jcde/article/7/5/644/5837600" TargetMode="External"/><Relationship Id="rId5" Type="http://schemas.openxmlformats.org/officeDocument/2006/relationships/hyperlink" Target="https://mentor.ieee.org/802.11/documents?is_dcn=1581" TargetMode="External"/><Relationship Id="rId4" Type="http://schemas.openxmlformats.org/officeDocument/2006/relationships/hyperlink" Target="https://mentor.ieee.org/802.11/documents?is_dcn=908"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October 2021</a:t>
            </a:r>
            <a:endParaRPr lang="en-GB"/>
          </a:p>
        </p:txBody>
      </p:sp>
      <p:sp>
        <p:nvSpPr>
          <p:cNvPr id="7" name="Footer Placeholder 4"/>
          <p:cNvSpPr>
            <a:spLocks noGrp="1"/>
          </p:cNvSpPr>
          <p:nvPr>
            <p:ph type="ftr" idx="14"/>
          </p:nvPr>
        </p:nvSpPr>
        <p:spPr>
          <a:xfrm>
            <a:off x="5500694" y="6475413"/>
            <a:ext cx="3041644" cy="180975"/>
          </a:xfrm>
        </p:spPr>
        <p:txBody>
          <a:bodyPr/>
          <a:lstStyle/>
          <a:p>
            <a:r>
              <a:rPr lang="en-GB"/>
              <a:t>Rajat Pushkarna, Panasonic</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Opportunistic WLAN Sensing</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2021-10-19</a:t>
            </a:r>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graphicFrame>
        <p:nvGraphicFramePr>
          <p:cNvPr id="2" name="Table 1">
            <a:extLst>
              <a:ext uri="{FF2B5EF4-FFF2-40B4-BE49-F238E27FC236}">
                <a16:creationId xmlns:a16="http://schemas.microsoft.com/office/drawing/2014/main" id="{7A482106-C45B-40BF-8D9D-4767F9A32192}"/>
              </a:ext>
            </a:extLst>
          </p:cNvPr>
          <p:cNvGraphicFramePr>
            <a:graphicFrameLocks noGrp="1"/>
          </p:cNvGraphicFramePr>
          <p:nvPr>
            <p:extLst>
              <p:ext uri="{D42A27DB-BD31-4B8C-83A1-F6EECF244321}">
                <p14:modId xmlns:p14="http://schemas.microsoft.com/office/powerpoint/2010/main" val="1503833632"/>
              </p:ext>
            </p:extLst>
          </p:nvPr>
        </p:nvGraphicFramePr>
        <p:xfrm>
          <a:off x="696912" y="2426563"/>
          <a:ext cx="7770813" cy="1929047"/>
        </p:xfrm>
        <a:graphic>
          <a:graphicData uri="http://schemas.openxmlformats.org/drawingml/2006/table">
            <a:tbl>
              <a:tblPr/>
              <a:tblGrid>
                <a:gridCol w="1561300">
                  <a:extLst>
                    <a:ext uri="{9D8B030D-6E8A-4147-A177-3AD203B41FA5}">
                      <a16:colId xmlns:a16="http://schemas.microsoft.com/office/drawing/2014/main" val="3354711254"/>
                    </a:ext>
                  </a:extLst>
                </a:gridCol>
                <a:gridCol w="1498848">
                  <a:extLst>
                    <a:ext uri="{9D8B030D-6E8A-4147-A177-3AD203B41FA5}">
                      <a16:colId xmlns:a16="http://schemas.microsoft.com/office/drawing/2014/main" val="3807220316"/>
                    </a:ext>
                  </a:extLst>
                </a:gridCol>
                <a:gridCol w="1223313">
                  <a:extLst>
                    <a:ext uri="{9D8B030D-6E8A-4147-A177-3AD203B41FA5}">
                      <a16:colId xmlns:a16="http://schemas.microsoft.com/office/drawing/2014/main" val="3129853378"/>
                    </a:ext>
                  </a:extLst>
                </a:gridCol>
                <a:gridCol w="632404">
                  <a:extLst>
                    <a:ext uri="{9D8B030D-6E8A-4147-A177-3AD203B41FA5}">
                      <a16:colId xmlns:a16="http://schemas.microsoft.com/office/drawing/2014/main" val="4096386682"/>
                    </a:ext>
                  </a:extLst>
                </a:gridCol>
                <a:gridCol w="2854948">
                  <a:extLst>
                    <a:ext uri="{9D8B030D-6E8A-4147-A177-3AD203B41FA5}">
                      <a16:colId xmlns:a16="http://schemas.microsoft.com/office/drawing/2014/main" val="4105945952"/>
                    </a:ext>
                  </a:extLst>
                </a:gridCol>
              </a:tblGrid>
              <a:tr h="517459">
                <a:tc>
                  <a:txBody>
                    <a:bodyPr/>
                    <a:lstStyle/>
                    <a:p>
                      <a:pPr algn="l" fontAlgn="base"/>
                      <a:r>
                        <a:rPr lang="en-US" sz="1300" b="1" i="0" dirty="0">
                          <a:solidFill>
                            <a:srgbClr val="000000"/>
                          </a:solidFill>
                          <a:effectLst/>
                          <a:latin typeface="Times New Roman" panose="02020603050405020304" pitchFamily="18" charset="0"/>
                        </a:rPr>
                        <a:t>Name​</a:t>
                      </a:r>
                      <a:endParaRPr lang="en-US" sz="1700" b="1" i="0" dirty="0">
                        <a:solidFill>
                          <a:srgbClr val="000000"/>
                        </a:solidFill>
                        <a:effectLst/>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a:txBody>
                    <a:bodyPr/>
                    <a:lstStyle/>
                    <a:p>
                      <a:pPr algn="l" fontAlgn="base"/>
                      <a:r>
                        <a:rPr lang="en-US" sz="1300" b="1" i="0" dirty="0">
                          <a:solidFill>
                            <a:srgbClr val="000000"/>
                          </a:solidFill>
                          <a:effectLst/>
                          <a:latin typeface="Times New Roman" panose="02020603050405020304" pitchFamily="18" charset="0"/>
                        </a:rPr>
                        <a:t>Company</a:t>
                      </a:r>
                      <a:r>
                        <a:rPr lang="en-US" sz="1300" b="0" i="0" dirty="0">
                          <a:solidFill>
                            <a:srgbClr val="000000"/>
                          </a:solidFill>
                          <a:effectLst/>
                          <a:latin typeface="Times New Roman" panose="02020603050405020304" pitchFamily="18" charset="0"/>
                        </a:rPr>
                        <a:t>​</a:t>
                      </a:r>
                      <a:endParaRPr lang="en-US" sz="1700" b="0" i="0" dirty="0">
                        <a:solidFill>
                          <a:srgbClr val="000000"/>
                        </a:solidFill>
                        <a:effectLst/>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a:txBody>
                    <a:bodyPr/>
                    <a:lstStyle/>
                    <a:p>
                      <a:pPr algn="l" fontAlgn="base"/>
                      <a:r>
                        <a:rPr lang="en-US" sz="1300" b="1" i="0" dirty="0">
                          <a:solidFill>
                            <a:srgbClr val="000000"/>
                          </a:solidFill>
                          <a:effectLst/>
                          <a:latin typeface="Times New Roman" panose="02020603050405020304" pitchFamily="18" charset="0"/>
                        </a:rPr>
                        <a:t>Address</a:t>
                      </a:r>
                      <a:r>
                        <a:rPr lang="en-US" sz="1300" b="0" i="0" dirty="0">
                          <a:solidFill>
                            <a:srgbClr val="000000"/>
                          </a:solidFill>
                          <a:effectLst/>
                          <a:latin typeface="Times New Roman" panose="02020603050405020304" pitchFamily="18" charset="0"/>
                        </a:rPr>
                        <a:t>​</a:t>
                      </a:r>
                      <a:endParaRPr lang="en-US" sz="1700" b="0" i="0" dirty="0">
                        <a:solidFill>
                          <a:srgbClr val="000000"/>
                        </a:solidFill>
                        <a:effectLst/>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a:txBody>
                    <a:bodyPr/>
                    <a:lstStyle/>
                    <a:p>
                      <a:pPr algn="l" fontAlgn="base"/>
                      <a:r>
                        <a:rPr lang="en-US" sz="1300" b="1" i="0" dirty="0">
                          <a:solidFill>
                            <a:srgbClr val="000000"/>
                          </a:solidFill>
                          <a:effectLst/>
                          <a:latin typeface="Times New Roman" panose="02020603050405020304" pitchFamily="18" charset="0"/>
                        </a:rPr>
                        <a:t>Phone</a:t>
                      </a:r>
                      <a:r>
                        <a:rPr lang="en-US" sz="1300" b="0" i="0" dirty="0">
                          <a:solidFill>
                            <a:srgbClr val="000000"/>
                          </a:solidFill>
                          <a:effectLst/>
                          <a:latin typeface="Times New Roman" panose="02020603050405020304" pitchFamily="18" charset="0"/>
                        </a:rPr>
                        <a:t>​</a:t>
                      </a:r>
                      <a:endParaRPr lang="en-US" sz="1700" b="0" i="0" dirty="0">
                        <a:solidFill>
                          <a:srgbClr val="000000"/>
                        </a:solidFill>
                        <a:effectLst/>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a:txBody>
                    <a:bodyPr/>
                    <a:lstStyle/>
                    <a:p>
                      <a:pPr algn="l" fontAlgn="base"/>
                      <a:r>
                        <a:rPr lang="en-US" sz="1300" b="1" i="0" dirty="0">
                          <a:solidFill>
                            <a:srgbClr val="000000"/>
                          </a:solidFill>
                          <a:effectLst/>
                          <a:latin typeface="Times New Roman" panose="02020603050405020304" pitchFamily="18" charset="0"/>
                        </a:rPr>
                        <a:t>Email</a:t>
                      </a:r>
                      <a:r>
                        <a:rPr lang="en-US" sz="1300" b="0" i="0" dirty="0">
                          <a:solidFill>
                            <a:srgbClr val="000000"/>
                          </a:solidFill>
                          <a:effectLst/>
                          <a:latin typeface="Times New Roman" panose="02020603050405020304" pitchFamily="18" charset="0"/>
                        </a:rPr>
                        <a:t>​</a:t>
                      </a:r>
                      <a:endParaRPr lang="en-US" sz="1700" b="0" i="0" dirty="0">
                        <a:solidFill>
                          <a:srgbClr val="000000"/>
                        </a:solidFill>
                        <a:effectLst/>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6218663"/>
                  </a:ext>
                </a:extLst>
              </a:tr>
              <a:tr h="365790">
                <a:tc>
                  <a:txBody>
                    <a:bodyPr/>
                    <a:lstStyle/>
                    <a:p>
                      <a:pPr algn="l" fontAlgn="base"/>
                      <a:r>
                        <a:rPr lang="en-US" altLang="ko-KR" sz="1300" b="0" i="0" dirty="0">
                          <a:solidFill>
                            <a:srgbClr val="000000"/>
                          </a:solidFill>
                          <a:effectLst/>
                          <a:latin typeface="Times New Roman" panose="02020603050405020304" pitchFamily="18" charset="0"/>
                          <a:ea typeface="Times New Roman" panose="02020603050405020304" pitchFamily="18" charset="0"/>
                        </a:rPr>
                        <a:t>Rajat Pushkarna</a:t>
                      </a:r>
                      <a:r>
                        <a:rPr lang="en-US" altLang="ko-KR" sz="1300" b="0" i="0" dirty="0">
                          <a:solidFill>
                            <a:srgbClr val="000000"/>
                          </a:solidFill>
                          <a:effectLst/>
                          <a:ea typeface="Times New Roman" panose="02020603050405020304" pitchFamily="18" charset="0"/>
                        </a:rPr>
                        <a:t>​</a:t>
                      </a:r>
                      <a:endParaRPr lang="en-US" altLang="ko-KR" sz="1700" b="0" i="0" dirty="0">
                        <a:solidFill>
                          <a:srgbClr val="000000"/>
                        </a:solidFill>
                        <a:effectLst/>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rowSpan="3">
                  <a:txBody>
                    <a:bodyPr/>
                    <a:lstStyle/>
                    <a:p>
                      <a:pPr algn="l" fontAlgn="auto"/>
                      <a:r>
                        <a:rPr lang="en-US" sz="1300" b="0" i="0" dirty="0">
                          <a:solidFill>
                            <a:srgbClr val="000000"/>
                          </a:solidFill>
                          <a:effectLst/>
                          <a:latin typeface="Times New Roman" panose="02020603050405020304" pitchFamily="18" charset="0"/>
                        </a:rPr>
                        <a:t>​</a:t>
                      </a:r>
                    </a:p>
                    <a:p>
                      <a:pPr algn="ctr" fontAlgn="base"/>
                      <a:endParaRPr lang="en-US" sz="1300" b="0" i="0" dirty="0">
                        <a:solidFill>
                          <a:srgbClr val="000000"/>
                        </a:solidFill>
                        <a:effectLst/>
                        <a:latin typeface="Times New Roman" panose="02020603050405020304" pitchFamily="18" charset="0"/>
                      </a:endParaRPr>
                    </a:p>
                    <a:p>
                      <a:pPr algn="ctr" fontAlgn="base"/>
                      <a:r>
                        <a:rPr lang="en-US" sz="1300" b="0" i="0" dirty="0">
                          <a:solidFill>
                            <a:srgbClr val="000000"/>
                          </a:solidFill>
                          <a:effectLst/>
                          <a:latin typeface="Times New Roman" panose="02020603050405020304" pitchFamily="18" charset="0"/>
                        </a:rPr>
                        <a:t>Panasonic</a:t>
                      </a:r>
                      <a:r>
                        <a:rPr lang="en-US" altLang="ko-KR" sz="1300" b="0" i="0" dirty="0">
                          <a:solidFill>
                            <a:srgbClr val="000000"/>
                          </a:solidFill>
                          <a:effectLst/>
                          <a:ea typeface="Times New Roman" panose="02020603050405020304" pitchFamily="18" charset="0"/>
                        </a:rPr>
                        <a:t>​ Corporation</a:t>
                      </a:r>
                      <a:endParaRPr lang="en-US" altLang="ko-KR" sz="1700" b="0" i="0" dirty="0">
                        <a:solidFill>
                          <a:srgbClr val="000000"/>
                        </a:solidFill>
                        <a:effectLst/>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a:txBody>
                    <a:bodyPr/>
                    <a:lstStyle/>
                    <a:p>
                      <a:pPr algn="l" fontAlgn="auto"/>
                      <a:r>
                        <a:rPr lang="ko-KR" altLang="en-US" sz="1300" b="0" i="0" dirty="0">
                          <a:solidFill>
                            <a:srgbClr val="000000"/>
                          </a:solidFill>
                          <a:effectLst/>
                          <a:ea typeface="Malgun Gothic" panose="020B0503020000020004" pitchFamily="34" charset="-127"/>
                        </a:rPr>
                        <a:t>​</a:t>
                      </a:r>
                      <a:r>
                        <a:rPr lang="en-SG" altLang="ko-KR" sz="1300" b="0" i="0" dirty="0">
                          <a:solidFill>
                            <a:srgbClr val="000000"/>
                          </a:solidFill>
                          <a:effectLst/>
                          <a:ea typeface="Malgun Gothic" panose="020B0503020000020004" pitchFamily="34" charset="-127"/>
                        </a:rPr>
                        <a:t>202, 1 Bedok South Avenue, Singapore</a:t>
                      </a:r>
                      <a:endParaRPr lang="ko-KR" altLang="en-US" sz="1300" b="0" i="0" dirty="0">
                        <a:solidFill>
                          <a:srgbClr val="000000"/>
                        </a:solidFill>
                        <a:effectLst/>
                        <a:ea typeface="Malgun Gothic" panose="020B0503020000020004" pitchFamily="34" charset="-127"/>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a:txBody>
                    <a:bodyPr/>
                    <a:lstStyle/>
                    <a:p>
                      <a:pPr algn="l" fontAlgn="auto"/>
                      <a:r>
                        <a:rPr lang="ko-KR" altLang="en-US" sz="1300" b="0" i="0">
                          <a:solidFill>
                            <a:srgbClr val="000000"/>
                          </a:solidFill>
                          <a:effectLst/>
                          <a:ea typeface="Malgun Gothic" panose="020B0503020000020004" pitchFamily="34" charset="-127"/>
                        </a:rPr>
                        <a:t>​</a:t>
                      </a: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a:txBody>
                    <a:bodyPr/>
                    <a:lstStyle/>
                    <a:p>
                      <a:pPr algn="l" fontAlgn="auto"/>
                      <a:r>
                        <a:rPr lang="en-US" sz="1300" b="0" i="0" dirty="0">
                          <a:solidFill>
                            <a:srgbClr val="000000"/>
                          </a:solidFill>
                          <a:effectLst/>
                          <a:latin typeface="Times New Roman" panose="02020603050405020304" pitchFamily="18" charset="0"/>
                        </a:rPr>
                        <a:t>rajat.pushkarna@sg.panasonic.com</a:t>
                      </a: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2036016"/>
                  </a:ext>
                </a:extLst>
              </a:tr>
              <a:tr h="365790">
                <a:tc>
                  <a:txBody>
                    <a:bodyPr/>
                    <a:lstStyle/>
                    <a:p>
                      <a:pPr algn="l" fontAlgn="base"/>
                      <a:r>
                        <a:rPr lang="en-US" altLang="ko-KR" sz="1300" b="0" i="0" dirty="0">
                          <a:solidFill>
                            <a:srgbClr val="000000"/>
                          </a:solidFill>
                          <a:effectLst/>
                          <a:latin typeface="Times New Roman" panose="02020603050405020304" pitchFamily="18" charset="0"/>
                        </a:rPr>
                        <a:t>Rojan Chitrakar</a:t>
                      </a:r>
                      <a:endParaRPr lang="en-US" altLang="ko-KR" sz="1700" b="0" i="0" dirty="0">
                        <a:solidFill>
                          <a:srgbClr val="000000"/>
                        </a:solidFill>
                        <a:effectLst/>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vMerge="1">
                  <a:txBody>
                    <a:bodyPr/>
                    <a:lstStyle/>
                    <a:p>
                      <a:endParaRPr lang="en-SG"/>
                    </a:p>
                  </a:txBody>
                  <a:tcPr/>
                </a:tc>
                <a:tc>
                  <a:txBody>
                    <a:bodyPr/>
                    <a:lstStyle/>
                    <a:p>
                      <a:pPr algn="l" fontAlgn="auto"/>
                      <a:r>
                        <a:rPr lang="ko-KR" altLang="en-US" sz="1300" b="0" i="0">
                          <a:solidFill>
                            <a:srgbClr val="000000"/>
                          </a:solidFill>
                          <a:effectLst/>
                          <a:ea typeface="Malgun Gothic" panose="020B0503020000020004" pitchFamily="34" charset="-127"/>
                        </a:rPr>
                        <a:t>​</a:t>
                      </a: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a:txBody>
                    <a:bodyPr/>
                    <a:lstStyle/>
                    <a:p>
                      <a:pPr algn="l" fontAlgn="auto"/>
                      <a:r>
                        <a:rPr lang="ko-KR" altLang="en-US" sz="1300" b="0" i="0">
                          <a:solidFill>
                            <a:srgbClr val="000000"/>
                          </a:solidFill>
                          <a:effectLst/>
                          <a:ea typeface="Malgun Gothic" panose="020B0503020000020004" pitchFamily="34" charset="-127"/>
                        </a:rPr>
                        <a:t>​</a:t>
                      </a: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a:txBody>
                    <a:bodyPr/>
                    <a:lstStyle/>
                    <a:p>
                      <a:pPr algn="l" fontAlgn="auto"/>
                      <a:endParaRPr lang="en-US" sz="1300" b="0" i="0" dirty="0">
                        <a:solidFill>
                          <a:srgbClr val="000000"/>
                        </a:solidFill>
                        <a:effectLst/>
                        <a:latin typeface="Times New Roman" panose="02020603050405020304" pitchFamily="18" charset="0"/>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796660"/>
                  </a:ext>
                </a:extLst>
              </a:tr>
              <a:tr h="365790">
                <a:tc>
                  <a:txBody>
                    <a:bodyPr/>
                    <a:lstStyle/>
                    <a:p>
                      <a:pPr algn="l" fontAlgn="base"/>
                      <a:r>
                        <a:rPr lang="en-US" sz="1300" b="0" i="0">
                          <a:solidFill>
                            <a:srgbClr val="000000"/>
                          </a:solidFill>
                          <a:effectLst/>
                          <a:latin typeface="Times New Roman" panose="02020603050405020304" pitchFamily="18" charset="0"/>
                        </a:rPr>
                        <a:t>Yoshio Urabe</a:t>
                      </a:r>
                      <a:r>
                        <a:rPr lang="en-US" altLang="ko-KR" sz="1300" b="0" i="0">
                          <a:solidFill>
                            <a:srgbClr val="000000"/>
                          </a:solidFill>
                          <a:effectLst/>
                          <a:ea typeface="Times New Roman" panose="02020603050405020304" pitchFamily="18" charset="0"/>
                        </a:rPr>
                        <a:t>​</a:t>
                      </a:r>
                      <a:endParaRPr lang="en-US" altLang="ko-KR" sz="1700" b="0" i="0">
                        <a:solidFill>
                          <a:srgbClr val="000000"/>
                        </a:solidFill>
                        <a:effectLst/>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vMerge="1">
                  <a:txBody>
                    <a:bodyPr/>
                    <a:lstStyle/>
                    <a:p>
                      <a:endParaRPr lang="en-SG"/>
                    </a:p>
                  </a:txBody>
                  <a:tcPr/>
                </a:tc>
                <a:tc>
                  <a:txBody>
                    <a:bodyPr/>
                    <a:lstStyle/>
                    <a:p>
                      <a:pPr algn="l" fontAlgn="auto"/>
                      <a:r>
                        <a:rPr lang="ko-KR" altLang="en-US" sz="1300" b="0" i="0">
                          <a:solidFill>
                            <a:srgbClr val="000000"/>
                          </a:solidFill>
                          <a:effectLst/>
                          <a:ea typeface="Malgun Gothic" panose="020B0503020000020004" pitchFamily="34" charset="-127"/>
                        </a:rPr>
                        <a:t>​</a:t>
                      </a: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a:txBody>
                    <a:bodyPr/>
                    <a:lstStyle/>
                    <a:p>
                      <a:pPr algn="l" fontAlgn="auto"/>
                      <a:r>
                        <a:rPr lang="ko-KR" altLang="en-US" sz="1300" b="0" i="0">
                          <a:solidFill>
                            <a:srgbClr val="000000"/>
                          </a:solidFill>
                          <a:effectLst/>
                          <a:ea typeface="Malgun Gothic" panose="020B0503020000020004" pitchFamily="34" charset="-127"/>
                        </a:rPr>
                        <a:t>​</a:t>
                      </a: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a:txBody>
                    <a:bodyPr/>
                    <a:lstStyle/>
                    <a:p>
                      <a:pPr algn="l" fontAlgn="auto"/>
                      <a:endParaRPr lang="en-SG" altLang="ko-KR" sz="1300" b="0" i="0" dirty="0">
                        <a:solidFill>
                          <a:srgbClr val="000000"/>
                        </a:solidFill>
                        <a:effectLst/>
                        <a:ea typeface="Times New Roman" panose="02020603050405020304" pitchFamily="18" charset="0"/>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2071574"/>
                  </a:ext>
                </a:extLst>
              </a:tr>
            </a:tbl>
          </a:graphicData>
        </a:graphic>
      </p:graphicFrame>
      <p:sp>
        <p:nvSpPr>
          <p:cNvPr id="3" name="Rectangle 2">
            <a:extLst>
              <a:ext uri="{FF2B5EF4-FFF2-40B4-BE49-F238E27FC236}">
                <a16:creationId xmlns:a16="http://schemas.microsoft.com/office/drawing/2014/main" id="{F7057EE2-AB95-4E25-B467-C645C4EEFB22}"/>
              </a:ext>
            </a:extLst>
          </p:cNvPr>
          <p:cNvSpPr>
            <a:spLocks noChangeArrowheads="1"/>
          </p:cNvSpPr>
          <p:nvPr/>
        </p:nvSpPr>
        <p:spPr bwMode="auto">
          <a:xfrm>
            <a:off x="685800" y="24265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6D7AD-8551-4FB7-9C1A-1AE04FA2B285}"/>
              </a:ext>
            </a:extLst>
          </p:cNvPr>
          <p:cNvSpPr>
            <a:spLocks noGrp="1"/>
          </p:cNvSpPr>
          <p:nvPr>
            <p:ph type="title"/>
          </p:nvPr>
        </p:nvSpPr>
        <p:spPr>
          <a:xfrm>
            <a:off x="685800" y="685800"/>
            <a:ext cx="7770813" cy="574829"/>
          </a:xfrm>
        </p:spPr>
        <p:txBody>
          <a:bodyPr/>
          <a:lstStyle/>
          <a:p>
            <a:r>
              <a:rPr lang="en-SG"/>
              <a:t>When WiFi traffic is not available</a:t>
            </a:r>
          </a:p>
        </p:txBody>
      </p:sp>
      <p:sp>
        <p:nvSpPr>
          <p:cNvPr id="3" name="Content Placeholder 2">
            <a:extLst>
              <a:ext uri="{FF2B5EF4-FFF2-40B4-BE49-F238E27FC236}">
                <a16:creationId xmlns:a16="http://schemas.microsoft.com/office/drawing/2014/main" id="{159DAA7C-254C-4981-8B45-F87C224F97BE}"/>
              </a:ext>
            </a:extLst>
          </p:cNvPr>
          <p:cNvSpPr>
            <a:spLocks noGrp="1"/>
          </p:cNvSpPr>
          <p:nvPr>
            <p:ph idx="1"/>
          </p:nvPr>
        </p:nvSpPr>
        <p:spPr>
          <a:xfrm>
            <a:off x="685800" y="1438183"/>
            <a:ext cx="7770813" cy="5037229"/>
          </a:xfrm>
        </p:spPr>
        <p:txBody>
          <a:bodyPr/>
          <a:lstStyle/>
          <a:p>
            <a:endParaRPr lang="en-SG" dirty="0"/>
          </a:p>
          <a:p>
            <a:endParaRPr lang="en-SG" dirty="0"/>
          </a:p>
          <a:p>
            <a:endParaRPr lang="en-SG" dirty="0"/>
          </a:p>
          <a:p>
            <a:endParaRPr lang="en-SG" dirty="0"/>
          </a:p>
          <a:p>
            <a:endParaRPr lang="en-SG" dirty="0"/>
          </a:p>
          <a:p>
            <a:endParaRPr lang="en-SG" dirty="0"/>
          </a:p>
          <a:p>
            <a:endParaRPr lang="en-SG" dirty="0"/>
          </a:p>
          <a:p>
            <a:endParaRPr lang="en-SG" dirty="0"/>
          </a:p>
          <a:p>
            <a:endParaRPr lang="en-SG" dirty="0"/>
          </a:p>
          <a:p>
            <a:endParaRPr lang="en-SG" dirty="0"/>
          </a:p>
          <a:p>
            <a:pPr>
              <a:buFont typeface="Arial" panose="020B0604020202020204" pitchFamily="34" charset="0"/>
              <a:buChar char="•"/>
            </a:pPr>
            <a:endParaRPr lang="en-SG" sz="1400" dirty="0"/>
          </a:p>
          <a:p>
            <a:pPr>
              <a:buFont typeface="Arial" panose="020B0604020202020204" pitchFamily="34" charset="0"/>
              <a:buChar char="•"/>
            </a:pPr>
            <a:r>
              <a:rPr lang="en-SG" sz="1400" dirty="0"/>
              <a:t>Sensing measurement PPDUs can be for example, QoS Null Data frames </a:t>
            </a:r>
          </a:p>
          <a:p>
            <a:endParaRPr lang="en-SG" dirty="0"/>
          </a:p>
        </p:txBody>
      </p:sp>
      <p:sp>
        <p:nvSpPr>
          <p:cNvPr id="4" name="Slide Number Placeholder 3">
            <a:extLst>
              <a:ext uri="{FF2B5EF4-FFF2-40B4-BE49-F238E27FC236}">
                <a16:creationId xmlns:a16="http://schemas.microsoft.com/office/drawing/2014/main" id="{E653F9B4-580A-4FDE-9B10-92528E1D9024}"/>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Footer Placeholder 4">
            <a:extLst>
              <a:ext uri="{FF2B5EF4-FFF2-40B4-BE49-F238E27FC236}">
                <a16:creationId xmlns:a16="http://schemas.microsoft.com/office/drawing/2014/main" id="{F6D4ECE4-D596-41BF-8DBA-FC58DDFEC96B}"/>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B831EBFC-DC2E-42AB-B707-D80680B59DE0}"/>
              </a:ext>
            </a:extLst>
          </p:cNvPr>
          <p:cNvSpPr>
            <a:spLocks noGrp="1"/>
          </p:cNvSpPr>
          <p:nvPr>
            <p:ph type="dt" idx="15"/>
          </p:nvPr>
        </p:nvSpPr>
        <p:spPr/>
        <p:txBody>
          <a:bodyPr/>
          <a:lstStyle/>
          <a:p>
            <a:r>
              <a:rPr lang="en-US"/>
              <a:t>October 2021</a:t>
            </a:r>
            <a:endParaRPr lang="en-GB"/>
          </a:p>
        </p:txBody>
      </p:sp>
      <p:pic>
        <p:nvPicPr>
          <p:cNvPr id="20" name="Picture 19">
            <a:extLst>
              <a:ext uri="{FF2B5EF4-FFF2-40B4-BE49-F238E27FC236}">
                <a16:creationId xmlns:a16="http://schemas.microsoft.com/office/drawing/2014/main" id="{EA5088BB-0C40-4F49-90D0-B294413C43D1}"/>
              </a:ext>
            </a:extLst>
          </p:cNvPr>
          <p:cNvPicPr>
            <a:picLocks noChangeAspect="1"/>
          </p:cNvPicPr>
          <p:nvPr/>
        </p:nvPicPr>
        <p:blipFill rotWithShape="1">
          <a:blip r:embed="rId2"/>
          <a:srcRect b="2180"/>
          <a:stretch/>
        </p:blipFill>
        <p:spPr>
          <a:xfrm>
            <a:off x="0" y="1478384"/>
            <a:ext cx="9144000" cy="4575829"/>
          </a:xfrm>
          <a:prstGeom prst="rect">
            <a:avLst/>
          </a:prstGeom>
        </p:spPr>
      </p:pic>
    </p:spTree>
    <p:extLst>
      <p:ext uri="{BB962C8B-B14F-4D97-AF65-F5344CB8AC3E}">
        <p14:creationId xmlns:p14="http://schemas.microsoft.com/office/powerpoint/2010/main" val="990057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B689A-7256-4592-BD36-E17F4B7B8BC5}"/>
              </a:ext>
            </a:extLst>
          </p:cNvPr>
          <p:cNvSpPr>
            <a:spLocks noGrp="1"/>
          </p:cNvSpPr>
          <p:nvPr>
            <p:ph type="title"/>
          </p:nvPr>
        </p:nvSpPr>
        <p:spPr>
          <a:xfrm>
            <a:off x="685800" y="685800"/>
            <a:ext cx="7770813" cy="512685"/>
          </a:xfrm>
        </p:spPr>
        <p:txBody>
          <a:bodyPr/>
          <a:lstStyle/>
          <a:p>
            <a:r>
              <a:rPr lang="en-SG"/>
              <a:t>Simulation Scenario</a:t>
            </a:r>
          </a:p>
        </p:txBody>
      </p:sp>
      <p:sp>
        <p:nvSpPr>
          <p:cNvPr id="3" name="Content Placeholder 2">
            <a:extLst>
              <a:ext uri="{FF2B5EF4-FFF2-40B4-BE49-F238E27FC236}">
                <a16:creationId xmlns:a16="http://schemas.microsoft.com/office/drawing/2014/main" id="{12671EFF-0BA6-49FF-AC88-25F734625F45}"/>
              </a:ext>
            </a:extLst>
          </p:cNvPr>
          <p:cNvSpPr>
            <a:spLocks noGrp="1"/>
          </p:cNvSpPr>
          <p:nvPr>
            <p:ph idx="1"/>
          </p:nvPr>
        </p:nvSpPr>
        <p:spPr>
          <a:xfrm>
            <a:off x="685800" y="1277860"/>
            <a:ext cx="7770813" cy="4816553"/>
          </a:xfrm>
        </p:spPr>
        <p:txBody>
          <a:bodyPr/>
          <a:lstStyle/>
          <a:p>
            <a:pPr>
              <a:buFont typeface="Arial" panose="020B0604020202020204" pitchFamily="34" charset="0"/>
              <a:buChar char="•"/>
            </a:pPr>
            <a:r>
              <a:rPr lang="en-SG" b="0"/>
              <a:t>We performed experimentation using PPDUs carrying data frames for WLAN Sensing.</a:t>
            </a:r>
          </a:p>
          <a:p>
            <a:pPr>
              <a:buFont typeface="Arial" panose="020B0604020202020204" pitchFamily="34" charset="0"/>
              <a:buChar char="•"/>
            </a:pPr>
            <a:r>
              <a:rPr lang="en-SG" b="0"/>
              <a:t>The simulation scenario was as follows:</a:t>
            </a:r>
          </a:p>
          <a:p>
            <a:pPr>
              <a:buFont typeface="Arial" panose="020B0604020202020204" pitchFamily="34" charset="0"/>
              <a:buChar char="•"/>
            </a:pPr>
            <a:endParaRPr lang="en-SG" b="0"/>
          </a:p>
        </p:txBody>
      </p:sp>
      <p:sp>
        <p:nvSpPr>
          <p:cNvPr id="4" name="Slide Number Placeholder 3">
            <a:extLst>
              <a:ext uri="{FF2B5EF4-FFF2-40B4-BE49-F238E27FC236}">
                <a16:creationId xmlns:a16="http://schemas.microsoft.com/office/drawing/2014/main" id="{346C2AF3-091B-4B43-A297-1B2A5BCF0FD4}"/>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ooter Placeholder 4">
            <a:extLst>
              <a:ext uri="{FF2B5EF4-FFF2-40B4-BE49-F238E27FC236}">
                <a16:creationId xmlns:a16="http://schemas.microsoft.com/office/drawing/2014/main" id="{528BA2E8-74F5-4257-B531-7EE5DC51CB14}"/>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5BE548F4-4CE9-45BE-93C9-A887C701F341}"/>
              </a:ext>
            </a:extLst>
          </p:cNvPr>
          <p:cNvSpPr>
            <a:spLocks noGrp="1"/>
          </p:cNvSpPr>
          <p:nvPr>
            <p:ph type="dt" idx="15"/>
          </p:nvPr>
        </p:nvSpPr>
        <p:spPr/>
        <p:txBody>
          <a:bodyPr/>
          <a:lstStyle/>
          <a:p>
            <a:r>
              <a:rPr lang="en-US"/>
              <a:t>October 2021</a:t>
            </a:r>
            <a:endParaRPr lang="en-GB"/>
          </a:p>
        </p:txBody>
      </p:sp>
      <p:pic>
        <p:nvPicPr>
          <p:cNvPr id="14340" name="Picture 4">
            <a:extLst>
              <a:ext uri="{FF2B5EF4-FFF2-40B4-BE49-F238E27FC236}">
                <a16:creationId xmlns:a16="http://schemas.microsoft.com/office/drawing/2014/main" id="{BE832655-3372-4C84-81A7-0E83C5B6D4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6813" y="2583401"/>
            <a:ext cx="4191005" cy="340782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524805D0-C784-4B87-9AA5-2D41AFFB8D8F}"/>
              </a:ext>
            </a:extLst>
          </p:cNvPr>
          <p:cNvSpPr/>
          <p:nvPr/>
        </p:nvSpPr>
        <p:spPr bwMode="auto">
          <a:xfrm>
            <a:off x="3169328" y="3639845"/>
            <a:ext cx="443884" cy="363984"/>
          </a:xfrm>
          <a:prstGeom prst="rect">
            <a:avLst/>
          </a:prstGeom>
          <a:noFill/>
          <a:ln w="222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5DF5B75B-3F4B-4618-8E74-19A12AADF2EF}"/>
              </a:ext>
            </a:extLst>
          </p:cNvPr>
          <p:cNvSpPr/>
          <p:nvPr/>
        </p:nvSpPr>
        <p:spPr bwMode="auto">
          <a:xfrm>
            <a:off x="2358671" y="5171373"/>
            <a:ext cx="597593" cy="580964"/>
          </a:xfrm>
          <a:prstGeom prst="rect">
            <a:avLst/>
          </a:prstGeom>
          <a:noFill/>
          <a:ln w="222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8DA57D1F-772F-438A-A35E-8950BD298171}"/>
              </a:ext>
            </a:extLst>
          </p:cNvPr>
          <p:cNvSpPr txBox="1"/>
          <p:nvPr/>
        </p:nvSpPr>
        <p:spPr>
          <a:xfrm>
            <a:off x="2947386" y="3422342"/>
            <a:ext cx="887767" cy="246221"/>
          </a:xfrm>
          <a:prstGeom prst="rect">
            <a:avLst/>
          </a:prstGeom>
          <a:noFill/>
        </p:spPr>
        <p:txBody>
          <a:bodyPr wrap="square" rtlCol="0">
            <a:spAutoFit/>
          </a:bodyPr>
          <a:lstStyle/>
          <a:p>
            <a:r>
              <a:rPr lang="en-SG" sz="1000" b="1">
                <a:solidFill>
                  <a:schemeClr val="tx1"/>
                </a:solidFill>
              </a:rPr>
              <a:t>Transmitter</a:t>
            </a:r>
          </a:p>
        </p:txBody>
      </p:sp>
      <p:sp>
        <p:nvSpPr>
          <p:cNvPr id="12" name="TextBox 11">
            <a:extLst>
              <a:ext uri="{FF2B5EF4-FFF2-40B4-BE49-F238E27FC236}">
                <a16:creationId xmlns:a16="http://schemas.microsoft.com/office/drawing/2014/main" id="{634F91A5-AD88-4C5F-98E2-BB0F7F8B3014}"/>
              </a:ext>
            </a:extLst>
          </p:cNvPr>
          <p:cNvSpPr txBox="1"/>
          <p:nvPr/>
        </p:nvSpPr>
        <p:spPr>
          <a:xfrm>
            <a:off x="2947385" y="5338744"/>
            <a:ext cx="887767" cy="246221"/>
          </a:xfrm>
          <a:prstGeom prst="rect">
            <a:avLst/>
          </a:prstGeom>
          <a:noFill/>
        </p:spPr>
        <p:txBody>
          <a:bodyPr wrap="square" rtlCol="0">
            <a:spAutoFit/>
          </a:bodyPr>
          <a:lstStyle/>
          <a:p>
            <a:r>
              <a:rPr lang="en-SG" sz="1000" b="1">
                <a:solidFill>
                  <a:schemeClr val="tx1"/>
                </a:solidFill>
              </a:rPr>
              <a:t>Receiver</a:t>
            </a:r>
          </a:p>
        </p:txBody>
      </p:sp>
      <p:sp>
        <p:nvSpPr>
          <p:cNvPr id="9" name="TextBox 8">
            <a:extLst>
              <a:ext uri="{FF2B5EF4-FFF2-40B4-BE49-F238E27FC236}">
                <a16:creationId xmlns:a16="http://schemas.microsoft.com/office/drawing/2014/main" id="{D067221D-8913-4879-ADE7-E969AAA99A3C}"/>
              </a:ext>
            </a:extLst>
          </p:cNvPr>
          <p:cNvSpPr txBox="1"/>
          <p:nvPr/>
        </p:nvSpPr>
        <p:spPr>
          <a:xfrm>
            <a:off x="5557421" y="2583401"/>
            <a:ext cx="3184520" cy="2431435"/>
          </a:xfrm>
          <a:prstGeom prst="rect">
            <a:avLst/>
          </a:prstGeom>
          <a:noFill/>
        </p:spPr>
        <p:txBody>
          <a:bodyPr wrap="square" rtlCol="0">
            <a:spAutoFit/>
          </a:bodyPr>
          <a:lstStyle/>
          <a:p>
            <a:r>
              <a:rPr lang="en-SG" b="1">
                <a:solidFill>
                  <a:schemeClr val="tx1"/>
                </a:solidFill>
              </a:rPr>
              <a:t>Simulation Scenario:</a:t>
            </a:r>
          </a:p>
          <a:p>
            <a:endParaRPr lang="en-SG" sz="1600" b="1">
              <a:solidFill>
                <a:schemeClr val="tx1"/>
              </a:solidFill>
            </a:endParaRPr>
          </a:p>
          <a:p>
            <a:r>
              <a:rPr lang="en-SG" sz="1600" b="1">
                <a:solidFill>
                  <a:schemeClr val="tx1"/>
                </a:solidFill>
              </a:rPr>
              <a:t>Distance: </a:t>
            </a:r>
            <a:r>
              <a:rPr lang="en-SG" sz="1600">
                <a:solidFill>
                  <a:schemeClr val="tx1"/>
                </a:solidFill>
              </a:rPr>
              <a:t>5 meters</a:t>
            </a:r>
          </a:p>
          <a:p>
            <a:r>
              <a:rPr lang="en-SG" sz="1600" b="1">
                <a:solidFill>
                  <a:schemeClr val="tx1"/>
                </a:solidFill>
              </a:rPr>
              <a:t>PPDU: </a:t>
            </a:r>
            <a:r>
              <a:rPr lang="en-SG" sz="1600">
                <a:solidFill>
                  <a:schemeClr val="tx1"/>
                </a:solidFill>
              </a:rPr>
              <a:t>PPDUs carrying data frames.</a:t>
            </a:r>
          </a:p>
          <a:p>
            <a:r>
              <a:rPr lang="en-SG" sz="1600" b="1">
                <a:solidFill>
                  <a:schemeClr val="tx1"/>
                </a:solidFill>
              </a:rPr>
              <a:t>Bandwidth for packet transmission: </a:t>
            </a:r>
            <a:r>
              <a:rPr lang="en-SG" sz="1600">
                <a:solidFill>
                  <a:schemeClr val="tx1"/>
                </a:solidFill>
              </a:rPr>
              <a:t>80MHz</a:t>
            </a:r>
          </a:p>
          <a:p>
            <a:r>
              <a:rPr lang="en-SG" sz="1600" b="1">
                <a:solidFill>
                  <a:schemeClr val="tx1"/>
                </a:solidFill>
              </a:rPr>
              <a:t>Transmitter: </a:t>
            </a:r>
            <a:r>
              <a:rPr lang="en-SG" sz="1600">
                <a:solidFill>
                  <a:schemeClr val="tx1"/>
                </a:solidFill>
              </a:rPr>
              <a:t>802.11ac capable.</a:t>
            </a:r>
          </a:p>
          <a:p>
            <a:r>
              <a:rPr lang="en-SG" sz="1600" b="1">
                <a:solidFill>
                  <a:schemeClr val="tx1"/>
                </a:solidFill>
              </a:rPr>
              <a:t>Receiver: </a:t>
            </a:r>
            <a:r>
              <a:rPr lang="en-SG" sz="1600">
                <a:solidFill>
                  <a:schemeClr val="tx1"/>
                </a:solidFill>
              </a:rPr>
              <a:t>Nexus handphone</a:t>
            </a:r>
          </a:p>
        </p:txBody>
      </p:sp>
    </p:spTree>
    <p:extLst>
      <p:ext uri="{BB962C8B-B14F-4D97-AF65-F5344CB8AC3E}">
        <p14:creationId xmlns:p14="http://schemas.microsoft.com/office/powerpoint/2010/main" val="730989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EC817-F799-4D75-990F-DC135D885BB4}"/>
              </a:ext>
            </a:extLst>
          </p:cNvPr>
          <p:cNvSpPr>
            <a:spLocks noGrp="1"/>
          </p:cNvSpPr>
          <p:nvPr>
            <p:ph type="title"/>
          </p:nvPr>
        </p:nvSpPr>
        <p:spPr/>
        <p:txBody>
          <a:bodyPr/>
          <a:lstStyle/>
          <a:p>
            <a:r>
              <a:rPr lang="en-SG"/>
              <a:t>Experimentation Results</a:t>
            </a:r>
          </a:p>
        </p:txBody>
      </p:sp>
      <p:sp>
        <p:nvSpPr>
          <p:cNvPr id="3" name="Content Placeholder 2">
            <a:extLst>
              <a:ext uri="{FF2B5EF4-FFF2-40B4-BE49-F238E27FC236}">
                <a16:creationId xmlns:a16="http://schemas.microsoft.com/office/drawing/2014/main" id="{D586803E-8CD2-46C7-B9B1-C32E9947D3CE}"/>
              </a:ext>
            </a:extLst>
          </p:cNvPr>
          <p:cNvSpPr>
            <a:spLocks noGrp="1"/>
          </p:cNvSpPr>
          <p:nvPr>
            <p:ph idx="1"/>
          </p:nvPr>
        </p:nvSpPr>
        <p:spPr/>
        <p:txBody>
          <a:bodyPr/>
          <a:lstStyle/>
          <a:p>
            <a:pPr algn="just">
              <a:buFont typeface="Arial" panose="020B0604020202020204" pitchFamily="34" charset="0"/>
              <a:buChar char="•"/>
            </a:pPr>
            <a:r>
              <a:rPr lang="en-SG" sz="1800" b="0" dirty="0"/>
              <a:t>The achieved results were able to achieve an accuracy of more than 90% and could be used for various applications, like people counting, presence detection, motion detection etc[6].</a:t>
            </a:r>
          </a:p>
        </p:txBody>
      </p:sp>
      <p:sp>
        <p:nvSpPr>
          <p:cNvPr id="4" name="Slide Number Placeholder 3">
            <a:extLst>
              <a:ext uri="{FF2B5EF4-FFF2-40B4-BE49-F238E27FC236}">
                <a16:creationId xmlns:a16="http://schemas.microsoft.com/office/drawing/2014/main" id="{34EB6229-2035-4301-B65B-E1DC1740977A}"/>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Footer Placeholder 4">
            <a:extLst>
              <a:ext uri="{FF2B5EF4-FFF2-40B4-BE49-F238E27FC236}">
                <a16:creationId xmlns:a16="http://schemas.microsoft.com/office/drawing/2014/main" id="{F933CBD7-F55A-44DF-B91E-B01309A14C55}"/>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1CBF6ABB-2AC4-4962-BD60-073DD29E73DA}"/>
              </a:ext>
            </a:extLst>
          </p:cNvPr>
          <p:cNvSpPr>
            <a:spLocks noGrp="1"/>
          </p:cNvSpPr>
          <p:nvPr>
            <p:ph type="dt" idx="15"/>
          </p:nvPr>
        </p:nvSpPr>
        <p:spPr/>
        <p:txBody>
          <a:bodyPr/>
          <a:lstStyle/>
          <a:p>
            <a:r>
              <a:rPr lang="en-US"/>
              <a:t>October 2021</a:t>
            </a:r>
            <a:endParaRPr lang="en-GB"/>
          </a:p>
        </p:txBody>
      </p:sp>
      <p:pic>
        <p:nvPicPr>
          <p:cNvPr id="15366" name="Picture 6">
            <a:extLst>
              <a:ext uri="{FF2B5EF4-FFF2-40B4-BE49-F238E27FC236}">
                <a16:creationId xmlns:a16="http://schemas.microsoft.com/office/drawing/2014/main" id="{D30F6244-8DED-45A4-902A-FC0872E078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9562" y="3556482"/>
            <a:ext cx="3087618" cy="242793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FE06411F-3DEB-4048-965A-83334B46DF39}"/>
              </a:ext>
            </a:extLst>
          </p:cNvPr>
          <p:cNvSpPr txBox="1"/>
          <p:nvPr/>
        </p:nvSpPr>
        <p:spPr>
          <a:xfrm>
            <a:off x="3346881" y="5805585"/>
            <a:ext cx="2152979" cy="246221"/>
          </a:xfrm>
          <a:prstGeom prst="rect">
            <a:avLst/>
          </a:prstGeom>
          <a:noFill/>
        </p:spPr>
        <p:txBody>
          <a:bodyPr wrap="square" rtlCol="0">
            <a:spAutoFit/>
          </a:bodyPr>
          <a:lstStyle/>
          <a:p>
            <a:r>
              <a:rPr lang="en-SG" sz="1000">
                <a:solidFill>
                  <a:schemeClr val="tx1"/>
                </a:solidFill>
              </a:rPr>
              <a:t>Detection using Regular PPDU</a:t>
            </a:r>
          </a:p>
        </p:txBody>
      </p:sp>
    </p:spTree>
    <p:extLst>
      <p:ext uri="{BB962C8B-B14F-4D97-AF65-F5344CB8AC3E}">
        <p14:creationId xmlns:p14="http://schemas.microsoft.com/office/powerpoint/2010/main" val="4238638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31CDF-8A73-4D25-9316-8390D763AFAC}"/>
              </a:ext>
            </a:extLst>
          </p:cNvPr>
          <p:cNvSpPr>
            <a:spLocks noGrp="1"/>
          </p:cNvSpPr>
          <p:nvPr>
            <p:ph type="title"/>
          </p:nvPr>
        </p:nvSpPr>
        <p:spPr/>
        <p:txBody>
          <a:bodyPr/>
          <a:lstStyle/>
          <a:p>
            <a:r>
              <a:rPr lang="en-SG"/>
              <a:t>Conclusion</a:t>
            </a:r>
          </a:p>
        </p:txBody>
      </p:sp>
      <p:sp>
        <p:nvSpPr>
          <p:cNvPr id="3" name="Content Placeholder 2">
            <a:extLst>
              <a:ext uri="{FF2B5EF4-FFF2-40B4-BE49-F238E27FC236}">
                <a16:creationId xmlns:a16="http://schemas.microsoft.com/office/drawing/2014/main" id="{2E70CB49-EA9F-4347-B545-2630878E7B41}"/>
              </a:ext>
            </a:extLst>
          </p:cNvPr>
          <p:cNvSpPr>
            <a:spLocks noGrp="1"/>
          </p:cNvSpPr>
          <p:nvPr>
            <p:ph idx="1"/>
          </p:nvPr>
        </p:nvSpPr>
        <p:spPr/>
        <p:txBody>
          <a:bodyPr/>
          <a:lstStyle/>
          <a:p>
            <a:pPr algn="just">
              <a:buFont typeface="Arial" panose="020B0604020202020204" pitchFamily="34" charset="0"/>
              <a:buChar char="•"/>
            </a:pPr>
            <a:r>
              <a:rPr lang="en-SG" b="0"/>
              <a:t>In this contribution we propose an </a:t>
            </a:r>
            <a:r>
              <a:rPr lang="en-SG"/>
              <a:t>‘opportunistic’</a:t>
            </a:r>
            <a:r>
              <a:rPr lang="en-SG" b="0"/>
              <a:t> way to measure the channel between an initiator and responder using </a:t>
            </a:r>
            <a:r>
              <a:rPr lang="en-SG"/>
              <a:t>regular PPDU.</a:t>
            </a:r>
          </a:p>
          <a:p>
            <a:pPr algn="just">
              <a:buFont typeface="Arial" panose="020B0604020202020204" pitchFamily="34" charset="0"/>
              <a:buChar char="•"/>
            </a:pPr>
            <a:r>
              <a:rPr lang="en-SG" b="0"/>
              <a:t>The advantage of using regular PPDU for channel measurement is that, it can be done simultaneously with data communication and may help in reducing sensing related overhead. </a:t>
            </a:r>
          </a:p>
        </p:txBody>
      </p:sp>
      <p:sp>
        <p:nvSpPr>
          <p:cNvPr id="4" name="Slide Number Placeholder 3">
            <a:extLst>
              <a:ext uri="{FF2B5EF4-FFF2-40B4-BE49-F238E27FC236}">
                <a16:creationId xmlns:a16="http://schemas.microsoft.com/office/drawing/2014/main" id="{6CD3F6B6-0977-4692-8441-242A25883D66}"/>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Footer Placeholder 4">
            <a:extLst>
              <a:ext uri="{FF2B5EF4-FFF2-40B4-BE49-F238E27FC236}">
                <a16:creationId xmlns:a16="http://schemas.microsoft.com/office/drawing/2014/main" id="{92474F5B-5CBB-420D-8506-39C5C8DB916C}"/>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DEF93D1D-DBA2-41DF-A04F-636D1F2358C6}"/>
              </a:ext>
            </a:extLst>
          </p:cNvPr>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368327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293AD-DA39-40AD-9C1F-8DAF00F3C466}"/>
              </a:ext>
            </a:extLst>
          </p:cNvPr>
          <p:cNvSpPr>
            <a:spLocks noGrp="1"/>
          </p:cNvSpPr>
          <p:nvPr>
            <p:ph type="title"/>
          </p:nvPr>
        </p:nvSpPr>
        <p:spPr/>
        <p:txBody>
          <a:bodyPr/>
          <a:lstStyle/>
          <a:p>
            <a:r>
              <a:rPr lang="en-US"/>
              <a:t>Straw Poll</a:t>
            </a:r>
            <a:endParaRPr lang="en-SG"/>
          </a:p>
        </p:txBody>
      </p:sp>
      <p:sp>
        <p:nvSpPr>
          <p:cNvPr id="3" name="Content Placeholder 2">
            <a:extLst>
              <a:ext uri="{FF2B5EF4-FFF2-40B4-BE49-F238E27FC236}">
                <a16:creationId xmlns:a16="http://schemas.microsoft.com/office/drawing/2014/main" id="{604DB8C0-D4B6-40B2-AEEA-0156EC812149}"/>
              </a:ext>
            </a:extLst>
          </p:cNvPr>
          <p:cNvSpPr>
            <a:spLocks noGrp="1"/>
          </p:cNvSpPr>
          <p:nvPr>
            <p:ph idx="1"/>
          </p:nvPr>
        </p:nvSpPr>
        <p:spPr/>
        <p:txBody>
          <a:bodyPr/>
          <a:lstStyle/>
          <a:p>
            <a:r>
              <a:rPr lang="en-SG" dirty="0"/>
              <a:t>SP : </a:t>
            </a:r>
            <a:r>
              <a:rPr lang="en-US" dirty="0">
                <a:effectLst/>
              </a:rPr>
              <a:t>Do you support that PPDUs other than NDP may be used for channel measurement for WLAN Sensing?</a:t>
            </a:r>
          </a:p>
          <a:p>
            <a:pPr lvl="1"/>
            <a:r>
              <a:rPr lang="en-SG" sz="1600" b="0" dirty="0"/>
              <a:t>Note: (PPDU type/format is TBD)</a:t>
            </a:r>
          </a:p>
          <a:p>
            <a:endParaRPr lang="en-SG" b="0" dirty="0"/>
          </a:p>
          <a:p>
            <a:r>
              <a:rPr lang="en-SG" b="0" dirty="0"/>
              <a:t>Yes/No/Abstain</a:t>
            </a:r>
            <a:endParaRPr lang="en-SG" dirty="0"/>
          </a:p>
        </p:txBody>
      </p:sp>
      <p:sp>
        <p:nvSpPr>
          <p:cNvPr id="4" name="Slide Number Placeholder 3">
            <a:extLst>
              <a:ext uri="{FF2B5EF4-FFF2-40B4-BE49-F238E27FC236}">
                <a16:creationId xmlns:a16="http://schemas.microsoft.com/office/drawing/2014/main" id="{AC1B460B-052F-492D-B8EF-DCFB351E79E1}"/>
              </a:ext>
            </a:extLst>
          </p:cNvPr>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Footer Placeholder 4">
            <a:extLst>
              <a:ext uri="{FF2B5EF4-FFF2-40B4-BE49-F238E27FC236}">
                <a16:creationId xmlns:a16="http://schemas.microsoft.com/office/drawing/2014/main" id="{31481DEB-D095-458A-808B-72F5A3D4F993}"/>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9E958E7B-90F5-4E4C-A890-BCFA9D45A0CB}"/>
              </a:ext>
            </a:extLst>
          </p:cNvPr>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3792394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9C3EC-12E7-409C-B0ED-ECDA770DC02D}"/>
              </a:ext>
            </a:extLst>
          </p:cNvPr>
          <p:cNvSpPr>
            <a:spLocks noGrp="1"/>
          </p:cNvSpPr>
          <p:nvPr>
            <p:ph type="title"/>
          </p:nvPr>
        </p:nvSpPr>
        <p:spPr/>
        <p:txBody>
          <a:bodyPr/>
          <a:lstStyle/>
          <a:p>
            <a:r>
              <a:rPr lang="en-US"/>
              <a:t>References</a:t>
            </a:r>
            <a:endParaRPr lang="en-SG"/>
          </a:p>
        </p:txBody>
      </p:sp>
      <p:sp>
        <p:nvSpPr>
          <p:cNvPr id="3" name="Content Placeholder 2">
            <a:extLst>
              <a:ext uri="{FF2B5EF4-FFF2-40B4-BE49-F238E27FC236}">
                <a16:creationId xmlns:a16="http://schemas.microsoft.com/office/drawing/2014/main" id="{120740A7-B58C-4099-8334-98FA4A39E07C}"/>
              </a:ext>
            </a:extLst>
          </p:cNvPr>
          <p:cNvSpPr>
            <a:spLocks noGrp="1"/>
          </p:cNvSpPr>
          <p:nvPr>
            <p:ph idx="1"/>
          </p:nvPr>
        </p:nvSpPr>
        <p:spPr>
          <a:xfrm>
            <a:off x="597309" y="2058987"/>
            <a:ext cx="7770813" cy="4113213"/>
          </a:xfrm>
        </p:spPr>
        <p:txBody>
          <a:bodyPr/>
          <a:lstStyle/>
          <a:p>
            <a:pPr marL="0" indent="0"/>
            <a:r>
              <a:rPr lang="en-US" altLang="en-US" sz="1600" b="0" dirty="0"/>
              <a:t>[1] </a:t>
            </a:r>
            <a:r>
              <a:rPr lang="en-US" altLang="en-US" sz="1600" b="0" dirty="0">
                <a:solidFill>
                  <a:srgbClr val="FF0000"/>
                </a:solidFill>
              </a:rPr>
              <a:t>11-</a:t>
            </a:r>
            <a:r>
              <a:rPr lang="fr-FR" sz="1600" b="0" dirty="0">
                <a:hlinkClick r:id="rId2"/>
              </a:rPr>
              <a:t>19/2103r12</a:t>
            </a:r>
            <a:r>
              <a:rPr lang="fr-FR" sz="1600" b="0" dirty="0"/>
              <a:t>, 802.11 SENS SG </a:t>
            </a:r>
            <a:r>
              <a:rPr lang="fr-FR" sz="1600" b="0" dirty="0" err="1"/>
              <a:t>Proposed</a:t>
            </a:r>
            <a:r>
              <a:rPr lang="fr-FR" sz="1600" b="0" dirty="0"/>
              <a:t> PAR, </a:t>
            </a:r>
            <a:r>
              <a:rPr lang="en-US" sz="1600" b="0" dirty="0"/>
              <a:t>Claudio da Silva. </a:t>
            </a:r>
          </a:p>
          <a:p>
            <a:pPr marL="0" indent="0"/>
            <a:r>
              <a:rPr lang="en-US" altLang="ko-KR" sz="1600" b="0" dirty="0"/>
              <a:t>[2] </a:t>
            </a:r>
            <a:r>
              <a:rPr lang="en-US" altLang="ko-KR" sz="1600" b="0" dirty="0">
                <a:hlinkClick r:id="rId3"/>
              </a:rPr>
              <a:t>11-21/419r1</a:t>
            </a:r>
            <a:r>
              <a:rPr lang="en-US" altLang="ko-KR" sz="1600" b="0" dirty="0"/>
              <a:t>, Sensing Measurement sequence of 11bf, Dongguk Lim.</a:t>
            </a:r>
          </a:p>
          <a:p>
            <a:pPr marL="0" indent="0"/>
            <a:r>
              <a:rPr lang="en-US" altLang="zh-CN" sz="1600" b="0" dirty="0"/>
              <a:t>[3] </a:t>
            </a:r>
            <a:r>
              <a:rPr lang="en-US" altLang="zh-CN" sz="1600" b="0" dirty="0">
                <a:hlinkClick r:id="rId4"/>
              </a:rPr>
              <a:t>11-21/0908r2</a:t>
            </a:r>
            <a:r>
              <a:rPr lang="en-US" altLang="zh-CN" sz="1600" b="0" dirty="0"/>
              <a:t>, Sensing Measurements: Interfaces and Reporting, Claudio DaSilva.</a:t>
            </a:r>
          </a:p>
          <a:p>
            <a:pPr marL="0" indent="0"/>
            <a:r>
              <a:rPr lang="en-US" altLang="zh-CN" sz="1600" b="0" dirty="0"/>
              <a:t>[4] </a:t>
            </a:r>
            <a:r>
              <a:rPr lang="en-US" altLang="zh-CN" sz="1600" b="0" dirty="0">
                <a:hlinkClick r:id="rId5"/>
              </a:rPr>
              <a:t>11-21/1581</a:t>
            </a:r>
            <a:r>
              <a:rPr lang="en-US" altLang="zh-CN" sz="1600" b="0" dirty="0"/>
              <a:t>, Opportunistic WLAN Sensing, Chris Beg. </a:t>
            </a:r>
          </a:p>
          <a:p>
            <a:pPr marL="0" indent="0"/>
            <a:r>
              <a:rPr lang="en-US" altLang="zh-CN" sz="1600" b="0" dirty="0"/>
              <a:t>[5] </a:t>
            </a:r>
            <a:r>
              <a:rPr lang="en-US" altLang="zh-CN" sz="1600" b="0" dirty="0">
                <a:hlinkClick r:id="rId6"/>
              </a:rPr>
              <a:t>Wi-ESP – A tool for CSI-based Device-Free Wi-Fi Sensing., </a:t>
            </a:r>
            <a:r>
              <a:rPr lang="en-US" altLang="zh-CN" sz="1600" b="0" dirty="0"/>
              <a:t>Muhammad Atif, Journal of Computational Design and Engineering.</a:t>
            </a:r>
          </a:p>
          <a:p>
            <a:pPr marL="0" indent="0"/>
            <a:r>
              <a:rPr lang="en-US" altLang="zh-CN" sz="1600" b="0" dirty="0"/>
              <a:t>[6] </a:t>
            </a:r>
            <a:r>
              <a:rPr lang="en-US" altLang="zh-CN" sz="1600" b="0" dirty="0">
                <a:hlinkClick r:id="rId7"/>
              </a:rPr>
              <a:t>WiFi Sensing, WiFi Alliance Whitepaper.</a:t>
            </a:r>
            <a:endParaRPr lang="en-US" altLang="zh-CN" sz="1600" b="0" dirty="0"/>
          </a:p>
          <a:p>
            <a:pPr marL="0" indent="0"/>
            <a:endParaRPr lang="en-SG" sz="1600" b="0" dirty="0"/>
          </a:p>
        </p:txBody>
      </p:sp>
      <p:sp>
        <p:nvSpPr>
          <p:cNvPr id="4" name="Slide Number Placeholder 3">
            <a:extLst>
              <a:ext uri="{FF2B5EF4-FFF2-40B4-BE49-F238E27FC236}">
                <a16:creationId xmlns:a16="http://schemas.microsoft.com/office/drawing/2014/main" id="{9F181535-3F51-41D1-988C-9AAD24995475}"/>
              </a:ext>
            </a:extLst>
          </p:cNvPr>
          <p:cNvSpPr>
            <a:spLocks noGrp="1"/>
          </p:cNvSpPr>
          <p:nvPr>
            <p:ph type="sldNum" idx="12"/>
          </p:nvPr>
        </p:nvSpPr>
        <p:spPr/>
        <p:txBody>
          <a:bodyPr/>
          <a:lstStyle/>
          <a:p>
            <a:r>
              <a:rPr lang="en-GB"/>
              <a:t>Slide </a:t>
            </a:r>
            <a:fld id="{440F5867-744E-4AA6-B0ED-4C44D2DFBB7B}" type="slidenum">
              <a:rPr lang="en-GB" smtClean="0"/>
              <a:pPr/>
              <a:t>15</a:t>
            </a:fld>
            <a:endParaRPr lang="en-GB"/>
          </a:p>
        </p:txBody>
      </p:sp>
      <p:sp>
        <p:nvSpPr>
          <p:cNvPr id="5" name="Footer Placeholder 4">
            <a:extLst>
              <a:ext uri="{FF2B5EF4-FFF2-40B4-BE49-F238E27FC236}">
                <a16:creationId xmlns:a16="http://schemas.microsoft.com/office/drawing/2014/main" id="{D1968313-3CB2-416B-991E-024601149ADD}"/>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4F5DD349-ACF4-471E-A509-093E32A35135}"/>
              </a:ext>
            </a:extLst>
          </p:cNvPr>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3321029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October 2021</a:t>
            </a:r>
            <a:endParaRPr lang="en-GB"/>
          </a:p>
        </p:txBody>
      </p:sp>
      <p:sp>
        <p:nvSpPr>
          <p:cNvPr id="5" name="Footer Placeholder 4"/>
          <p:cNvSpPr>
            <a:spLocks noGrp="1"/>
          </p:cNvSpPr>
          <p:nvPr>
            <p:ph type="ftr" idx="14"/>
          </p:nvPr>
        </p:nvSpPr>
        <p:spPr>
          <a:xfrm>
            <a:off x="5500694" y="6475413"/>
            <a:ext cx="3041644" cy="180975"/>
          </a:xfrm>
        </p:spPr>
        <p:txBody>
          <a:bodyPr/>
          <a:lstStyle/>
          <a:p>
            <a:r>
              <a:rPr lang="en-GB"/>
              <a:t>Rajat Pushkarna, Panasonic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Background</a:t>
            </a:r>
          </a:p>
        </p:txBody>
      </p:sp>
      <p:sp>
        <p:nvSpPr>
          <p:cNvPr id="4098" name="Rectangle 2"/>
          <p:cNvSpPr>
            <a:spLocks noGrp="1" noChangeArrowheads="1"/>
          </p:cNvSpPr>
          <p:nvPr>
            <p:ph type="body" idx="1"/>
          </p:nvPr>
        </p:nvSpPr>
        <p:spPr>
          <a:xfrm>
            <a:off x="685800" y="1752600"/>
            <a:ext cx="7772400" cy="4343400"/>
          </a:xfrm>
          <a:ln/>
        </p:spPr>
        <p:txBody>
          <a:bodyPr/>
          <a:lstStyle/>
          <a:p>
            <a:pPr marL="285750" indent="-285750"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The P802.11bf PAR[1] defines that the amendment enables a “</a:t>
            </a:r>
            <a:r>
              <a:rPr lang="en-US" sz="2000" b="0" dirty="0"/>
              <a:t>WLAN sensing measurements to be obtained using transmissions that are requested, unsolicited, or both.”</a:t>
            </a:r>
          </a:p>
          <a:p>
            <a:pPr marL="285750" indent="-285750"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[2] Motion 22 states, “M</a:t>
            </a:r>
            <a:r>
              <a:rPr lang="en-US" altLang="zh-CN" sz="2000" b="0" kern="0" dirty="0"/>
              <a:t>easurement phase of sensing session, the NDP can be used for the channel measurement (e.g., CSI) between sensing transmitter and sensing receiver(s) in sub 7Ghz band.”</a:t>
            </a:r>
            <a:endParaRPr lang="en-US" sz="2000" b="0" dirty="0"/>
          </a:p>
          <a:p>
            <a:pPr marL="285750" indent="-285750"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[3] Motion 20 states, “</a:t>
            </a:r>
            <a:r>
              <a:rPr lang="en-US" altLang="zh-CN" sz="2000" b="0" kern="0" dirty="0"/>
              <a:t>CSI (that is, the channel measured during the training symbols of a received PPDU) is a type of sensing measurement result for sub-7 GHz WLAN sensing.” </a:t>
            </a:r>
          </a:p>
          <a:p>
            <a:pPr marL="285750" indent="-285750"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In this contribution, we discuss about the regular PPDU </a:t>
            </a:r>
            <a:r>
              <a:rPr lang="en-US" sz="2000" b="0" dirty="0"/>
              <a:t>(</a:t>
            </a:r>
            <a:r>
              <a:rPr lang="en-SG" sz="2000" b="0" dirty="0"/>
              <a:t>A ‘regular PPDU’ is defined as any PPDU which is not an NDP for sensing)</a:t>
            </a:r>
            <a:r>
              <a:rPr lang="en-US" sz="2000" dirty="0"/>
              <a:t> exchange which can be utilized to perform sensing measurement and obtain CSI for sub-7GHz. </a:t>
            </a:r>
            <a:endParaRPr lang="en-GB"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B5A4E-633C-4FAC-B157-AF148A618841}"/>
              </a:ext>
            </a:extLst>
          </p:cNvPr>
          <p:cNvSpPr>
            <a:spLocks noGrp="1"/>
          </p:cNvSpPr>
          <p:nvPr>
            <p:ph type="title"/>
          </p:nvPr>
        </p:nvSpPr>
        <p:spPr>
          <a:xfrm>
            <a:off x="685800" y="515690"/>
            <a:ext cx="7770813" cy="770138"/>
          </a:xfrm>
        </p:spPr>
        <p:txBody>
          <a:bodyPr/>
          <a:lstStyle/>
          <a:p>
            <a:r>
              <a:rPr lang="en-SG"/>
              <a:t>Proposal</a:t>
            </a:r>
          </a:p>
        </p:txBody>
      </p:sp>
      <p:sp>
        <p:nvSpPr>
          <p:cNvPr id="3" name="Content Placeholder 2">
            <a:extLst>
              <a:ext uri="{FF2B5EF4-FFF2-40B4-BE49-F238E27FC236}">
                <a16:creationId xmlns:a16="http://schemas.microsoft.com/office/drawing/2014/main" id="{22DAB015-F4E9-4F3B-B6C7-1F24F11B9F30}"/>
              </a:ext>
            </a:extLst>
          </p:cNvPr>
          <p:cNvSpPr>
            <a:spLocks noGrp="1"/>
          </p:cNvSpPr>
          <p:nvPr>
            <p:ph idx="1"/>
          </p:nvPr>
        </p:nvSpPr>
        <p:spPr>
          <a:xfrm>
            <a:off x="591952" y="1130938"/>
            <a:ext cx="7770813" cy="5019475"/>
          </a:xfrm>
        </p:spPr>
        <p:txBody>
          <a:bodyPr/>
          <a:lstStyle/>
          <a:p>
            <a:pPr algn="just">
              <a:buFont typeface="Arial" panose="020B0604020202020204" pitchFamily="34" charset="0"/>
              <a:buChar char="•"/>
            </a:pPr>
            <a:r>
              <a:rPr lang="en-SG" sz="1800" b="0" dirty="0"/>
              <a:t>802.11bf should allow </a:t>
            </a:r>
            <a:r>
              <a:rPr lang="en-SG" sz="1800" dirty="0"/>
              <a:t>‘opportunistic’</a:t>
            </a:r>
            <a:r>
              <a:rPr lang="en-SG" sz="1800" b="0" dirty="0"/>
              <a:t> channel measurement based on PPDUs other than NDP for WLAN Sensing.</a:t>
            </a:r>
          </a:p>
          <a:p>
            <a:pPr>
              <a:buFont typeface="Arial" panose="020B0604020202020204" pitchFamily="34" charset="0"/>
              <a:buChar char="•"/>
            </a:pPr>
            <a:endParaRPr lang="en-SG" sz="1800" b="0" dirty="0"/>
          </a:p>
          <a:p>
            <a:pPr>
              <a:buFont typeface="Arial" panose="020B0604020202020204" pitchFamily="34" charset="0"/>
              <a:buChar char="•"/>
            </a:pPr>
            <a:endParaRPr lang="en-SG" sz="1800" b="0" dirty="0"/>
          </a:p>
          <a:p>
            <a:pPr>
              <a:buFont typeface="Arial" panose="020B0604020202020204" pitchFamily="34" charset="0"/>
              <a:buChar char="•"/>
            </a:pPr>
            <a:endParaRPr lang="en-SG" sz="1800" b="0" dirty="0"/>
          </a:p>
          <a:p>
            <a:pPr>
              <a:buFont typeface="Arial" panose="020B0604020202020204" pitchFamily="34" charset="0"/>
              <a:buChar char="•"/>
            </a:pPr>
            <a:endParaRPr lang="en-SG" sz="1800" b="0" dirty="0"/>
          </a:p>
          <a:p>
            <a:pPr>
              <a:buFont typeface="Arial" panose="020B0604020202020204" pitchFamily="34" charset="0"/>
              <a:buChar char="•"/>
            </a:pPr>
            <a:endParaRPr lang="en-SG" sz="1800" b="0" dirty="0"/>
          </a:p>
          <a:p>
            <a:pPr>
              <a:buFont typeface="Arial" panose="020B0604020202020204" pitchFamily="34" charset="0"/>
              <a:buChar char="•"/>
            </a:pPr>
            <a:endParaRPr lang="en-SG" sz="1800" b="0" dirty="0"/>
          </a:p>
          <a:p>
            <a:pPr algn="just">
              <a:buFont typeface="Arial" panose="020B0604020202020204" pitchFamily="34" charset="0"/>
              <a:buChar char="•"/>
            </a:pPr>
            <a:r>
              <a:rPr lang="en-SG" sz="1800" b="0" dirty="0"/>
              <a:t>The following equations provides an insight of the overhead related to sensing related frame exchange, </a:t>
            </a:r>
          </a:p>
          <a:p>
            <a:pPr marL="0" indent="0" algn="ctr"/>
            <a:r>
              <a:rPr lang="en-SG" sz="1000" dirty="0"/>
              <a:t>NDPA = </a:t>
            </a:r>
            <a:r>
              <a:rPr lang="en-US" sz="1000" i="0" dirty="0">
                <a:solidFill>
                  <a:srgbClr val="000000"/>
                </a:solidFill>
                <a:effectLst/>
              </a:rPr>
              <a:t>24+CEILING( 21×8+4×8×numUsers,24 )/24×4​</a:t>
            </a:r>
            <a:endParaRPr lang="en-SG" sz="1000" i="0" dirty="0">
              <a:solidFill>
                <a:srgbClr val="000000"/>
              </a:solidFill>
              <a:effectLst/>
            </a:endParaRPr>
          </a:p>
          <a:p>
            <a:pPr marL="0" indent="0" algn="ctr"/>
            <a:r>
              <a:rPr lang="en-SG" sz="1000" dirty="0"/>
              <a:t>NDP = </a:t>
            </a:r>
            <a:r>
              <a:rPr lang="en-US" sz="1000" i="0" dirty="0">
                <a:solidFill>
                  <a:srgbClr val="000000"/>
                </a:solidFill>
                <a:effectLst/>
              </a:rPr>
              <a:t>36+16×numHeltfSymbol​</a:t>
            </a:r>
            <a:endParaRPr lang="en-SG" sz="1000" dirty="0"/>
          </a:p>
          <a:p>
            <a:pPr marL="0" indent="0" algn="ctr"/>
            <a:r>
              <a:rPr lang="en-SG" sz="1000" dirty="0"/>
              <a:t>Explicit Feedback = </a:t>
            </a:r>
            <a:r>
              <a:rPr lang="en-US" sz="1000" i="0" dirty="0">
                <a:solidFill>
                  <a:srgbClr val="000000"/>
                </a:solidFill>
                <a:effectLst/>
              </a:rPr>
              <a:t>40+16×numHeltfSymbol+700÷4×numStream(=4)​</a:t>
            </a:r>
            <a:endParaRPr lang="en-SG" sz="1000" dirty="0"/>
          </a:p>
          <a:p>
            <a:pPr marL="457200" lvl="1" indent="0" algn="ctr"/>
            <a:r>
              <a:rPr lang="en-SG" sz="1000" b="1" dirty="0"/>
              <a:t>Control time = NDPA + SIFS = (approx. 60us for MCS 0)</a:t>
            </a:r>
          </a:p>
          <a:p>
            <a:pPr marL="457200" lvl="1" indent="0" algn="ctr"/>
            <a:r>
              <a:rPr lang="en-SG" sz="1000" b="1" dirty="0"/>
              <a:t>Feedback time = </a:t>
            </a:r>
            <a:r>
              <a:rPr lang="en-SG" sz="1000" b="1" dirty="0" err="1"/>
              <a:t>SIFS+explicit</a:t>
            </a:r>
            <a:r>
              <a:rPr lang="en-SG" sz="1000" b="1" dirty="0"/>
              <a:t> feedback = (approx. 88us for MCS 0)</a:t>
            </a:r>
          </a:p>
          <a:p>
            <a:pPr marL="228600" indent="-171450" algn="just">
              <a:buFont typeface="Arial" panose="020B0604020202020204" pitchFamily="34" charset="0"/>
              <a:buChar char="•"/>
            </a:pPr>
            <a:r>
              <a:rPr lang="en-SG" sz="1800" b="0" dirty="0"/>
              <a:t> Opportunistic WLAN Sensing has already been proposed in [4]. </a:t>
            </a:r>
            <a:r>
              <a:rPr lang="en-SG" sz="1800" dirty="0"/>
              <a:t>Sensing overhead can be reduced</a:t>
            </a:r>
            <a:r>
              <a:rPr lang="en-SG" sz="1800" b="0" dirty="0"/>
              <a:t> for some cases if we enable </a:t>
            </a:r>
            <a:r>
              <a:rPr lang="en-SG" sz="1800" dirty="0"/>
              <a:t>‘opportunistic’</a:t>
            </a:r>
            <a:r>
              <a:rPr lang="en-SG" sz="1800" b="0" dirty="0"/>
              <a:t> channel measurement by PPDUs other than NDPs(for example, data frames).</a:t>
            </a:r>
          </a:p>
          <a:p>
            <a:pPr>
              <a:buFont typeface="Arial" panose="020B0604020202020204" pitchFamily="34" charset="0"/>
              <a:buChar char="•"/>
            </a:pPr>
            <a:endParaRPr lang="en-SG" sz="1800" b="0" dirty="0"/>
          </a:p>
          <a:p>
            <a:pPr>
              <a:buFont typeface="Arial" panose="020B0604020202020204" pitchFamily="34" charset="0"/>
              <a:buChar char="•"/>
            </a:pPr>
            <a:endParaRPr lang="en-SG" sz="1800" b="0" dirty="0"/>
          </a:p>
          <a:p>
            <a:pPr>
              <a:buFont typeface="Arial" panose="020B0604020202020204" pitchFamily="34" charset="0"/>
              <a:buChar char="•"/>
            </a:pPr>
            <a:endParaRPr lang="en-SG" sz="1800" b="0" dirty="0"/>
          </a:p>
          <a:p>
            <a:pPr>
              <a:buFont typeface="Arial" panose="020B0604020202020204" pitchFamily="34" charset="0"/>
              <a:buChar char="•"/>
            </a:pPr>
            <a:endParaRPr lang="en-SG" sz="1800" b="0" dirty="0"/>
          </a:p>
          <a:p>
            <a:pPr>
              <a:buFont typeface="Arial" panose="020B0604020202020204" pitchFamily="34" charset="0"/>
              <a:buChar char="•"/>
            </a:pPr>
            <a:endParaRPr lang="en-SG" sz="1800" b="0" dirty="0"/>
          </a:p>
          <a:p>
            <a:pPr>
              <a:buFont typeface="Arial" panose="020B0604020202020204" pitchFamily="34" charset="0"/>
              <a:buChar char="•"/>
            </a:pPr>
            <a:endParaRPr lang="en-SG" sz="1800" b="0" dirty="0"/>
          </a:p>
          <a:p>
            <a:pPr>
              <a:buFont typeface="Arial" panose="020B0604020202020204" pitchFamily="34" charset="0"/>
              <a:buChar char="•"/>
            </a:pPr>
            <a:endParaRPr lang="en-SG" sz="1800" b="0" dirty="0"/>
          </a:p>
        </p:txBody>
      </p:sp>
      <p:sp>
        <p:nvSpPr>
          <p:cNvPr id="4" name="Slide Number Placeholder 3">
            <a:extLst>
              <a:ext uri="{FF2B5EF4-FFF2-40B4-BE49-F238E27FC236}">
                <a16:creationId xmlns:a16="http://schemas.microsoft.com/office/drawing/2014/main" id="{C8097175-7989-4518-B4AE-49FAA5CE024B}"/>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0051AC88-609A-4C7E-8B3F-4FA9E6A42F96}"/>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1206A727-C2CC-4387-8C44-79CA36D7E5E6}"/>
              </a:ext>
            </a:extLst>
          </p:cNvPr>
          <p:cNvSpPr>
            <a:spLocks noGrp="1"/>
          </p:cNvSpPr>
          <p:nvPr>
            <p:ph type="dt" idx="15"/>
          </p:nvPr>
        </p:nvSpPr>
        <p:spPr/>
        <p:txBody>
          <a:bodyPr/>
          <a:lstStyle/>
          <a:p>
            <a:r>
              <a:rPr lang="en-US"/>
              <a:t>October 2021</a:t>
            </a:r>
            <a:endParaRPr lang="en-GB"/>
          </a:p>
        </p:txBody>
      </p:sp>
      <p:pic>
        <p:nvPicPr>
          <p:cNvPr id="7" name="Picture 6">
            <a:extLst>
              <a:ext uri="{FF2B5EF4-FFF2-40B4-BE49-F238E27FC236}">
                <a16:creationId xmlns:a16="http://schemas.microsoft.com/office/drawing/2014/main" id="{93441134-95C6-44D7-93B4-8F17E1A9218A}"/>
              </a:ext>
            </a:extLst>
          </p:cNvPr>
          <p:cNvPicPr>
            <a:picLocks noChangeAspect="1"/>
          </p:cNvPicPr>
          <p:nvPr/>
        </p:nvPicPr>
        <p:blipFill>
          <a:blip r:embed="rId2"/>
          <a:stretch>
            <a:fillRect/>
          </a:stretch>
        </p:blipFill>
        <p:spPr>
          <a:xfrm>
            <a:off x="855845" y="1967353"/>
            <a:ext cx="7270812" cy="1223455"/>
          </a:xfrm>
          <a:prstGeom prst="rect">
            <a:avLst/>
          </a:prstGeom>
        </p:spPr>
      </p:pic>
      <p:sp>
        <p:nvSpPr>
          <p:cNvPr id="8" name="Right Brace 7">
            <a:extLst>
              <a:ext uri="{FF2B5EF4-FFF2-40B4-BE49-F238E27FC236}">
                <a16:creationId xmlns:a16="http://schemas.microsoft.com/office/drawing/2014/main" id="{A5C1E48D-ADFC-433C-9A51-3E6E38D108EA}"/>
              </a:ext>
            </a:extLst>
          </p:cNvPr>
          <p:cNvSpPr/>
          <p:nvPr/>
        </p:nvSpPr>
        <p:spPr bwMode="auto">
          <a:xfrm rot="5400000">
            <a:off x="2798075" y="1280487"/>
            <a:ext cx="101722" cy="3766924"/>
          </a:xfrm>
          <a:prstGeom prst="righ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9" name="TextBox 8">
            <a:extLst>
              <a:ext uri="{FF2B5EF4-FFF2-40B4-BE49-F238E27FC236}">
                <a16:creationId xmlns:a16="http://schemas.microsoft.com/office/drawing/2014/main" id="{884E389C-4CBD-492F-B7B6-363501CD6D29}"/>
              </a:ext>
            </a:extLst>
          </p:cNvPr>
          <p:cNvSpPr txBox="1"/>
          <p:nvPr/>
        </p:nvSpPr>
        <p:spPr>
          <a:xfrm>
            <a:off x="1899025" y="3187764"/>
            <a:ext cx="1899821" cy="246221"/>
          </a:xfrm>
          <a:prstGeom prst="rect">
            <a:avLst/>
          </a:prstGeom>
          <a:noFill/>
        </p:spPr>
        <p:txBody>
          <a:bodyPr wrap="square" rtlCol="0">
            <a:spAutoFit/>
          </a:bodyPr>
          <a:lstStyle/>
          <a:p>
            <a:r>
              <a:rPr lang="en-US" sz="1000">
                <a:solidFill>
                  <a:schemeClr val="tx1"/>
                </a:solidFill>
              </a:rPr>
              <a:t>Ongoing regular communication</a:t>
            </a:r>
            <a:endParaRPr lang="en-SG" sz="1000">
              <a:solidFill>
                <a:schemeClr val="tx1"/>
              </a:solidFill>
            </a:endParaRPr>
          </a:p>
        </p:txBody>
      </p:sp>
      <p:sp>
        <p:nvSpPr>
          <p:cNvPr id="10" name="Right Brace 9">
            <a:extLst>
              <a:ext uri="{FF2B5EF4-FFF2-40B4-BE49-F238E27FC236}">
                <a16:creationId xmlns:a16="http://schemas.microsoft.com/office/drawing/2014/main" id="{1EF50169-3BDD-44DA-B7A6-AE28C9BDD390}"/>
              </a:ext>
            </a:extLst>
          </p:cNvPr>
          <p:cNvSpPr/>
          <p:nvPr/>
        </p:nvSpPr>
        <p:spPr bwMode="auto">
          <a:xfrm rot="5400000">
            <a:off x="6380814" y="1697293"/>
            <a:ext cx="101722" cy="2956205"/>
          </a:xfrm>
          <a:prstGeom prst="righ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11" name="TextBox 10">
            <a:extLst>
              <a:ext uri="{FF2B5EF4-FFF2-40B4-BE49-F238E27FC236}">
                <a16:creationId xmlns:a16="http://schemas.microsoft.com/office/drawing/2014/main" id="{B97A3801-137C-40D1-B0ED-27CB8D16B91C}"/>
              </a:ext>
            </a:extLst>
          </p:cNvPr>
          <p:cNvSpPr txBox="1"/>
          <p:nvPr/>
        </p:nvSpPr>
        <p:spPr>
          <a:xfrm>
            <a:off x="5481764" y="3182779"/>
            <a:ext cx="1899821" cy="246221"/>
          </a:xfrm>
          <a:prstGeom prst="rect">
            <a:avLst/>
          </a:prstGeom>
          <a:noFill/>
        </p:spPr>
        <p:txBody>
          <a:bodyPr wrap="square" rtlCol="0">
            <a:spAutoFit/>
          </a:bodyPr>
          <a:lstStyle/>
          <a:p>
            <a:r>
              <a:rPr lang="en-US" sz="1000">
                <a:solidFill>
                  <a:schemeClr val="tx1"/>
                </a:solidFill>
              </a:rPr>
              <a:t>Sensing related frame exchange</a:t>
            </a:r>
            <a:endParaRPr lang="en-SG" sz="1000">
              <a:solidFill>
                <a:schemeClr val="tx1"/>
              </a:solidFill>
            </a:endParaRPr>
          </a:p>
        </p:txBody>
      </p:sp>
      <p:cxnSp>
        <p:nvCxnSpPr>
          <p:cNvPr id="13" name="Straight Arrow Connector 12">
            <a:extLst>
              <a:ext uri="{FF2B5EF4-FFF2-40B4-BE49-F238E27FC236}">
                <a16:creationId xmlns:a16="http://schemas.microsoft.com/office/drawing/2014/main" id="{8D185335-B015-4AFE-B615-E7DCAB8C0C47}"/>
              </a:ext>
            </a:extLst>
          </p:cNvPr>
          <p:cNvCxnSpPr>
            <a:cxnSpLocks/>
          </p:cNvCxnSpPr>
          <p:nvPr/>
        </p:nvCxnSpPr>
        <p:spPr bwMode="auto">
          <a:xfrm>
            <a:off x="4943605" y="1967353"/>
            <a:ext cx="689290"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15" name="TextBox 14">
            <a:extLst>
              <a:ext uri="{FF2B5EF4-FFF2-40B4-BE49-F238E27FC236}">
                <a16:creationId xmlns:a16="http://schemas.microsoft.com/office/drawing/2014/main" id="{F7BFB7A6-FC47-48E7-9FB6-F4E566C0187C}"/>
              </a:ext>
            </a:extLst>
          </p:cNvPr>
          <p:cNvSpPr txBox="1"/>
          <p:nvPr/>
        </p:nvSpPr>
        <p:spPr>
          <a:xfrm>
            <a:off x="4916506" y="1802019"/>
            <a:ext cx="769190" cy="215444"/>
          </a:xfrm>
          <a:prstGeom prst="rect">
            <a:avLst/>
          </a:prstGeom>
          <a:noFill/>
        </p:spPr>
        <p:txBody>
          <a:bodyPr wrap="square" rtlCol="0">
            <a:spAutoFit/>
          </a:bodyPr>
          <a:lstStyle/>
          <a:p>
            <a:r>
              <a:rPr lang="en-US" sz="800">
                <a:solidFill>
                  <a:schemeClr val="tx1"/>
                </a:solidFill>
              </a:rPr>
              <a:t>Control Time</a:t>
            </a:r>
            <a:endParaRPr lang="en-SG" sz="800">
              <a:solidFill>
                <a:schemeClr val="tx1"/>
              </a:solidFill>
            </a:endParaRPr>
          </a:p>
        </p:txBody>
      </p:sp>
      <p:cxnSp>
        <p:nvCxnSpPr>
          <p:cNvPr id="16" name="Straight Arrow Connector 15">
            <a:extLst>
              <a:ext uri="{FF2B5EF4-FFF2-40B4-BE49-F238E27FC236}">
                <a16:creationId xmlns:a16="http://schemas.microsoft.com/office/drawing/2014/main" id="{E0C9C7C7-2205-41BA-A71D-90AE33E5B64E}"/>
              </a:ext>
            </a:extLst>
          </p:cNvPr>
          <p:cNvCxnSpPr>
            <a:cxnSpLocks/>
          </p:cNvCxnSpPr>
          <p:nvPr/>
        </p:nvCxnSpPr>
        <p:spPr bwMode="auto">
          <a:xfrm>
            <a:off x="6336245" y="1967732"/>
            <a:ext cx="1471688"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20" name="TextBox 19">
            <a:extLst>
              <a:ext uri="{FF2B5EF4-FFF2-40B4-BE49-F238E27FC236}">
                <a16:creationId xmlns:a16="http://schemas.microsoft.com/office/drawing/2014/main" id="{7C4B06D7-C912-413B-B64C-8D7DD6E8BBBA}"/>
              </a:ext>
            </a:extLst>
          </p:cNvPr>
          <p:cNvSpPr txBox="1"/>
          <p:nvPr/>
        </p:nvSpPr>
        <p:spPr>
          <a:xfrm>
            <a:off x="6593988" y="1808192"/>
            <a:ext cx="956202" cy="215444"/>
          </a:xfrm>
          <a:prstGeom prst="rect">
            <a:avLst/>
          </a:prstGeom>
          <a:noFill/>
        </p:spPr>
        <p:txBody>
          <a:bodyPr wrap="square" rtlCol="0">
            <a:spAutoFit/>
          </a:bodyPr>
          <a:lstStyle/>
          <a:p>
            <a:r>
              <a:rPr lang="en-US" sz="800">
                <a:solidFill>
                  <a:schemeClr val="tx1"/>
                </a:solidFill>
              </a:rPr>
              <a:t>Feedback Time</a:t>
            </a:r>
            <a:endParaRPr lang="en-SG" sz="800">
              <a:solidFill>
                <a:schemeClr val="tx1"/>
              </a:solidFill>
            </a:endParaRPr>
          </a:p>
        </p:txBody>
      </p:sp>
      <p:sp>
        <p:nvSpPr>
          <p:cNvPr id="19" name="TextBox 18">
            <a:extLst>
              <a:ext uri="{FF2B5EF4-FFF2-40B4-BE49-F238E27FC236}">
                <a16:creationId xmlns:a16="http://schemas.microsoft.com/office/drawing/2014/main" id="{B7F5F4F5-0DAC-4460-95AE-9012BF89C62C}"/>
              </a:ext>
            </a:extLst>
          </p:cNvPr>
          <p:cNvSpPr txBox="1"/>
          <p:nvPr/>
        </p:nvSpPr>
        <p:spPr>
          <a:xfrm>
            <a:off x="434501" y="2213434"/>
            <a:ext cx="648069" cy="230832"/>
          </a:xfrm>
          <a:prstGeom prst="rect">
            <a:avLst/>
          </a:prstGeom>
          <a:noFill/>
        </p:spPr>
        <p:txBody>
          <a:bodyPr wrap="square" rtlCol="0">
            <a:spAutoFit/>
          </a:bodyPr>
          <a:lstStyle/>
          <a:p>
            <a:r>
              <a:rPr lang="en-SG" sz="900">
                <a:solidFill>
                  <a:schemeClr val="tx1"/>
                </a:solidFill>
              </a:rPr>
              <a:t>STA 1</a:t>
            </a:r>
          </a:p>
        </p:txBody>
      </p:sp>
      <p:sp>
        <p:nvSpPr>
          <p:cNvPr id="21" name="TextBox 20">
            <a:extLst>
              <a:ext uri="{FF2B5EF4-FFF2-40B4-BE49-F238E27FC236}">
                <a16:creationId xmlns:a16="http://schemas.microsoft.com/office/drawing/2014/main" id="{E1E6FC22-9582-490E-8E3A-A51FB57AFFFD}"/>
              </a:ext>
            </a:extLst>
          </p:cNvPr>
          <p:cNvSpPr txBox="1"/>
          <p:nvPr/>
        </p:nvSpPr>
        <p:spPr>
          <a:xfrm>
            <a:off x="434500" y="2872518"/>
            <a:ext cx="648069" cy="230832"/>
          </a:xfrm>
          <a:prstGeom prst="rect">
            <a:avLst/>
          </a:prstGeom>
          <a:noFill/>
        </p:spPr>
        <p:txBody>
          <a:bodyPr wrap="square" rtlCol="0">
            <a:spAutoFit/>
          </a:bodyPr>
          <a:lstStyle/>
          <a:p>
            <a:r>
              <a:rPr lang="en-SG" sz="900">
                <a:solidFill>
                  <a:schemeClr val="tx1"/>
                </a:solidFill>
              </a:rPr>
              <a:t>STA 2</a:t>
            </a:r>
          </a:p>
        </p:txBody>
      </p:sp>
      <p:sp>
        <p:nvSpPr>
          <p:cNvPr id="12" name="Rectangle 11">
            <a:extLst>
              <a:ext uri="{FF2B5EF4-FFF2-40B4-BE49-F238E27FC236}">
                <a16:creationId xmlns:a16="http://schemas.microsoft.com/office/drawing/2014/main" id="{03120503-DF5A-4398-862A-49B12BE780F6}"/>
              </a:ext>
            </a:extLst>
          </p:cNvPr>
          <p:cNvSpPr/>
          <p:nvPr/>
        </p:nvSpPr>
        <p:spPr bwMode="auto">
          <a:xfrm>
            <a:off x="925119" y="1876219"/>
            <a:ext cx="3974655" cy="1592678"/>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14" name="TextBox 13">
            <a:extLst>
              <a:ext uri="{FF2B5EF4-FFF2-40B4-BE49-F238E27FC236}">
                <a16:creationId xmlns:a16="http://schemas.microsoft.com/office/drawing/2014/main" id="{D988B280-3582-4F03-8A7F-2E92B71F7393}"/>
              </a:ext>
            </a:extLst>
          </p:cNvPr>
          <p:cNvSpPr txBox="1"/>
          <p:nvPr/>
        </p:nvSpPr>
        <p:spPr>
          <a:xfrm>
            <a:off x="1899637" y="3410808"/>
            <a:ext cx="2031374" cy="307777"/>
          </a:xfrm>
          <a:prstGeom prst="rect">
            <a:avLst/>
          </a:prstGeom>
          <a:noFill/>
        </p:spPr>
        <p:txBody>
          <a:bodyPr wrap="square" rtlCol="0">
            <a:spAutoFit/>
          </a:bodyPr>
          <a:lstStyle/>
          <a:p>
            <a:r>
              <a:rPr lang="en-SG" sz="1400" b="1">
                <a:solidFill>
                  <a:srgbClr val="FF0000"/>
                </a:solidFill>
              </a:rPr>
              <a:t>Opportunistic Sensing</a:t>
            </a:r>
          </a:p>
        </p:txBody>
      </p:sp>
      <p:sp>
        <p:nvSpPr>
          <p:cNvPr id="22" name="Rectangle 21">
            <a:extLst>
              <a:ext uri="{FF2B5EF4-FFF2-40B4-BE49-F238E27FC236}">
                <a16:creationId xmlns:a16="http://schemas.microsoft.com/office/drawing/2014/main" id="{B8FCDC24-93C1-47DB-8A22-8A8EE44C5CA9}"/>
              </a:ext>
            </a:extLst>
          </p:cNvPr>
          <p:cNvSpPr/>
          <p:nvPr/>
        </p:nvSpPr>
        <p:spPr bwMode="auto">
          <a:xfrm>
            <a:off x="4929844" y="1876217"/>
            <a:ext cx="2979933" cy="1592679"/>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23" name="TextBox 22">
            <a:extLst>
              <a:ext uri="{FF2B5EF4-FFF2-40B4-BE49-F238E27FC236}">
                <a16:creationId xmlns:a16="http://schemas.microsoft.com/office/drawing/2014/main" id="{D4295923-A706-41A8-BD7D-2ABC1DAB8B18}"/>
              </a:ext>
            </a:extLst>
          </p:cNvPr>
          <p:cNvSpPr txBox="1"/>
          <p:nvPr/>
        </p:nvSpPr>
        <p:spPr>
          <a:xfrm>
            <a:off x="5542198" y="3425322"/>
            <a:ext cx="2031374" cy="307777"/>
          </a:xfrm>
          <a:prstGeom prst="rect">
            <a:avLst/>
          </a:prstGeom>
          <a:noFill/>
        </p:spPr>
        <p:txBody>
          <a:bodyPr wrap="square" rtlCol="0">
            <a:spAutoFit/>
          </a:bodyPr>
          <a:lstStyle/>
          <a:p>
            <a:r>
              <a:rPr lang="en-SG" sz="1400" b="1">
                <a:solidFill>
                  <a:srgbClr val="FF0000"/>
                </a:solidFill>
              </a:rPr>
              <a:t>Sensing using NDP</a:t>
            </a:r>
          </a:p>
        </p:txBody>
      </p:sp>
    </p:spTree>
    <p:extLst>
      <p:ext uri="{BB962C8B-B14F-4D97-AF65-F5344CB8AC3E}">
        <p14:creationId xmlns:p14="http://schemas.microsoft.com/office/powerpoint/2010/main" val="2920491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A5126-2E40-4BA1-A877-4A2D093B2F14}"/>
              </a:ext>
            </a:extLst>
          </p:cNvPr>
          <p:cNvSpPr>
            <a:spLocks noGrp="1"/>
          </p:cNvSpPr>
          <p:nvPr>
            <p:ph type="title"/>
          </p:nvPr>
        </p:nvSpPr>
        <p:spPr>
          <a:xfrm>
            <a:off x="685800" y="685800"/>
            <a:ext cx="7770813" cy="563563"/>
          </a:xfrm>
        </p:spPr>
        <p:txBody>
          <a:bodyPr/>
          <a:lstStyle/>
          <a:p>
            <a:r>
              <a:rPr lang="en-SG"/>
              <a:t>Sensing Protocol</a:t>
            </a:r>
          </a:p>
        </p:txBody>
      </p:sp>
      <p:sp>
        <p:nvSpPr>
          <p:cNvPr id="3" name="Content Placeholder 2">
            <a:extLst>
              <a:ext uri="{FF2B5EF4-FFF2-40B4-BE49-F238E27FC236}">
                <a16:creationId xmlns:a16="http://schemas.microsoft.com/office/drawing/2014/main" id="{7943A759-32B0-456A-9E64-7E28D61ACDEA}"/>
              </a:ext>
            </a:extLst>
          </p:cNvPr>
          <p:cNvSpPr>
            <a:spLocks noGrp="1"/>
          </p:cNvSpPr>
          <p:nvPr>
            <p:ph idx="1"/>
          </p:nvPr>
        </p:nvSpPr>
        <p:spPr>
          <a:xfrm>
            <a:off x="685800" y="1328738"/>
            <a:ext cx="7770813" cy="4765675"/>
          </a:xfrm>
        </p:spPr>
        <p:txBody>
          <a:bodyPr/>
          <a:lstStyle/>
          <a:p>
            <a:pPr>
              <a:buFont typeface="Arial" panose="020B0604020202020204" pitchFamily="34" charset="0"/>
              <a:buChar char="•"/>
            </a:pPr>
            <a:r>
              <a:rPr lang="en-SG"/>
              <a:t>For WLAN Sensing protocol, three phases can be considered [2]: </a:t>
            </a:r>
          </a:p>
        </p:txBody>
      </p:sp>
      <p:sp>
        <p:nvSpPr>
          <p:cNvPr id="4" name="Slide Number Placeholder 3">
            <a:extLst>
              <a:ext uri="{FF2B5EF4-FFF2-40B4-BE49-F238E27FC236}">
                <a16:creationId xmlns:a16="http://schemas.microsoft.com/office/drawing/2014/main" id="{5CED70E4-6F2C-49E3-A11E-898225506A96}"/>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580D62BF-4E9C-43B7-B5C2-B17F77F50109}"/>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BC021278-F544-45B4-92B7-614468D0009E}"/>
              </a:ext>
            </a:extLst>
          </p:cNvPr>
          <p:cNvSpPr>
            <a:spLocks noGrp="1"/>
          </p:cNvSpPr>
          <p:nvPr>
            <p:ph type="dt" idx="15"/>
          </p:nvPr>
        </p:nvSpPr>
        <p:spPr/>
        <p:txBody>
          <a:bodyPr/>
          <a:lstStyle/>
          <a:p>
            <a:r>
              <a:rPr lang="en-US"/>
              <a:t>October 2021</a:t>
            </a:r>
            <a:endParaRPr lang="en-GB"/>
          </a:p>
        </p:txBody>
      </p:sp>
      <p:sp>
        <p:nvSpPr>
          <p:cNvPr id="8" name="TextBox 7">
            <a:extLst>
              <a:ext uri="{FF2B5EF4-FFF2-40B4-BE49-F238E27FC236}">
                <a16:creationId xmlns:a16="http://schemas.microsoft.com/office/drawing/2014/main" id="{9B6C140A-E652-4361-9E3B-B3312BE8C98E}"/>
              </a:ext>
            </a:extLst>
          </p:cNvPr>
          <p:cNvSpPr txBox="1"/>
          <p:nvPr/>
        </p:nvSpPr>
        <p:spPr>
          <a:xfrm>
            <a:off x="5823751" y="2361460"/>
            <a:ext cx="3062797" cy="1200329"/>
          </a:xfrm>
          <a:prstGeom prst="rect">
            <a:avLst/>
          </a:prstGeom>
          <a:noFill/>
        </p:spPr>
        <p:txBody>
          <a:bodyPr wrap="square" rtlCol="0">
            <a:spAutoFit/>
          </a:bodyPr>
          <a:lstStyle/>
          <a:p>
            <a:r>
              <a:rPr lang="en-SG" sz="1800" dirty="0">
                <a:solidFill>
                  <a:schemeClr val="tx1"/>
                </a:solidFill>
              </a:rPr>
              <a:t>Measurement instance comprise of:</a:t>
            </a:r>
          </a:p>
          <a:p>
            <a:pPr marL="800100" lvl="1" indent="-342900">
              <a:buFont typeface="Arial" panose="020B0604020202020204" pitchFamily="34" charset="0"/>
              <a:buChar char="•"/>
            </a:pPr>
            <a:r>
              <a:rPr lang="en-SG" sz="1800" dirty="0">
                <a:solidFill>
                  <a:schemeClr val="tx1"/>
                </a:solidFill>
              </a:rPr>
              <a:t>Channel measurement</a:t>
            </a:r>
          </a:p>
          <a:p>
            <a:pPr marL="800100" lvl="1" indent="-342900">
              <a:buFont typeface="Arial" panose="020B0604020202020204" pitchFamily="34" charset="0"/>
              <a:buChar char="•"/>
            </a:pPr>
            <a:r>
              <a:rPr lang="en-SG" sz="1800" dirty="0">
                <a:solidFill>
                  <a:schemeClr val="tx1"/>
                </a:solidFill>
              </a:rPr>
              <a:t>Feedback(optional)</a:t>
            </a:r>
          </a:p>
        </p:txBody>
      </p:sp>
      <p:pic>
        <p:nvPicPr>
          <p:cNvPr id="9" name="Picture 8">
            <a:extLst>
              <a:ext uri="{FF2B5EF4-FFF2-40B4-BE49-F238E27FC236}">
                <a16:creationId xmlns:a16="http://schemas.microsoft.com/office/drawing/2014/main" id="{E0115D44-7011-4ADC-A0B5-FE2B6EB122FA}"/>
              </a:ext>
            </a:extLst>
          </p:cNvPr>
          <p:cNvPicPr>
            <a:picLocks noChangeAspect="1"/>
          </p:cNvPicPr>
          <p:nvPr/>
        </p:nvPicPr>
        <p:blipFill>
          <a:blip r:embed="rId2"/>
          <a:stretch>
            <a:fillRect/>
          </a:stretch>
        </p:blipFill>
        <p:spPr>
          <a:xfrm>
            <a:off x="685800" y="2212976"/>
            <a:ext cx="4020084" cy="3959224"/>
          </a:xfrm>
          <a:prstGeom prst="rect">
            <a:avLst/>
          </a:prstGeom>
        </p:spPr>
      </p:pic>
    </p:spTree>
    <p:extLst>
      <p:ext uri="{BB962C8B-B14F-4D97-AF65-F5344CB8AC3E}">
        <p14:creationId xmlns:p14="http://schemas.microsoft.com/office/powerpoint/2010/main" val="4001722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CFD73-52FD-46D9-8A23-11A1F9E501AD}"/>
              </a:ext>
            </a:extLst>
          </p:cNvPr>
          <p:cNvSpPr>
            <a:spLocks noGrp="1"/>
          </p:cNvSpPr>
          <p:nvPr>
            <p:ph type="title"/>
          </p:nvPr>
        </p:nvSpPr>
        <p:spPr/>
        <p:txBody>
          <a:bodyPr/>
          <a:lstStyle/>
          <a:p>
            <a:r>
              <a:rPr lang="en-SG"/>
              <a:t>Channel Measurement based on Regular PPDU - 1</a:t>
            </a:r>
          </a:p>
        </p:txBody>
      </p:sp>
      <p:sp>
        <p:nvSpPr>
          <p:cNvPr id="3" name="Content Placeholder 2">
            <a:extLst>
              <a:ext uri="{FF2B5EF4-FFF2-40B4-BE49-F238E27FC236}">
                <a16:creationId xmlns:a16="http://schemas.microsoft.com/office/drawing/2014/main" id="{1BC09B58-0169-4349-804E-F4237DA165F7}"/>
              </a:ext>
            </a:extLst>
          </p:cNvPr>
          <p:cNvSpPr>
            <a:spLocks noGrp="1"/>
          </p:cNvSpPr>
          <p:nvPr>
            <p:ph idx="1"/>
          </p:nvPr>
        </p:nvSpPr>
        <p:spPr>
          <a:xfrm>
            <a:off x="242048" y="1667435"/>
            <a:ext cx="8489576" cy="4807977"/>
          </a:xfrm>
        </p:spPr>
        <p:txBody>
          <a:bodyPr/>
          <a:lstStyle/>
          <a:p>
            <a:endParaRPr lang="en-SG" dirty="0"/>
          </a:p>
          <a:p>
            <a:endParaRPr lang="en-SG" dirty="0"/>
          </a:p>
          <a:p>
            <a:endParaRPr lang="en-SG" dirty="0"/>
          </a:p>
          <a:p>
            <a:endParaRPr lang="en-SG" dirty="0"/>
          </a:p>
          <a:p>
            <a:pPr algn="just">
              <a:buFont typeface="Arial" panose="020B0604020202020204" pitchFamily="34" charset="0"/>
              <a:buChar char="•"/>
            </a:pPr>
            <a:endParaRPr lang="en-SG" sz="2000" b="0" dirty="0"/>
          </a:p>
          <a:p>
            <a:pPr algn="just">
              <a:buFont typeface="Arial" panose="020B0604020202020204" pitchFamily="34" charset="0"/>
              <a:buChar char="•"/>
            </a:pPr>
            <a:r>
              <a:rPr lang="en-SG" sz="2000" b="0" dirty="0"/>
              <a:t>During the measurement session setup phase, capabilities like, transmit periodicity, measurement session setup ID etc are negotiated.</a:t>
            </a:r>
          </a:p>
          <a:p>
            <a:pPr algn="just">
              <a:buFont typeface="Arial" panose="020B0604020202020204" pitchFamily="34" charset="0"/>
              <a:buChar char="•"/>
            </a:pPr>
            <a:r>
              <a:rPr lang="en-SG" sz="2000" b="0" dirty="0"/>
              <a:t>The channel can be measured by STA receiving the PPDU using the Long Training Field present in the PHY preamble of the received PPDU.</a:t>
            </a:r>
          </a:p>
          <a:p>
            <a:pPr>
              <a:buFont typeface="Arial" panose="020B0604020202020204" pitchFamily="34" charset="0"/>
              <a:buChar char="•"/>
            </a:pPr>
            <a:endParaRPr lang="en-SG" b="0" dirty="0"/>
          </a:p>
        </p:txBody>
      </p:sp>
      <p:sp>
        <p:nvSpPr>
          <p:cNvPr id="4" name="Slide Number Placeholder 3">
            <a:extLst>
              <a:ext uri="{FF2B5EF4-FFF2-40B4-BE49-F238E27FC236}">
                <a16:creationId xmlns:a16="http://schemas.microsoft.com/office/drawing/2014/main" id="{60F8D0FA-0757-4F7A-983D-245174EAF9CD}"/>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403CC6A0-6323-4E6B-89B0-5A0D6B3F11C0}"/>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4678C375-D6F6-4049-B317-DF303DE31072}"/>
              </a:ext>
            </a:extLst>
          </p:cNvPr>
          <p:cNvSpPr>
            <a:spLocks noGrp="1"/>
          </p:cNvSpPr>
          <p:nvPr>
            <p:ph type="dt" idx="15"/>
          </p:nvPr>
        </p:nvSpPr>
        <p:spPr/>
        <p:txBody>
          <a:bodyPr/>
          <a:lstStyle/>
          <a:p>
            <a:r>
              <a:rPr lang="en-US"/>
              <a:t>October 2021</a:t>
            </a:r>
            <a:endParaRPr lang="en-GB"/>
          </a:p>
        </p:txBody>
      </p:sp>
      <p:cxnSp>
        <p:nvCxnSpPr>
          <p:cNvPr id="8" name="Straight Connector 7">
            <a:extLst>
              <a:ext uri="{FF2B5EF4-FFF2-40B4-BE49-F238E27FC236}">
                <a16:creationId xmlns:a16="http://schemas.microsoft.com/office/drawing/2014/main" id="{97DF0B60-6FF5-4260-AD30-47D63CD9BE9B}"/>
              </a:ext>
            </a:extLst>
          </p:cNvPr>
          <p:cNvCxnSpPr/>
          <p:nvPr/>
        </p:nvCxnSpPr>
        <p:spPr bwMode="auto">
          <a:xfrm>
            <a:off x="1109709" y="2805344"/>
            <a:ext cx="6320901" cy="0"/>
          </a:xfrm>
          <a:prstGeom prst="line">
            <a:avLst/>
          </a:prstGeom>
          <a:solidFill>
            <a:srgbClr val="00B8FF"/>
          </a:solidFill>
          <a:ln w="9525" cap="flat" cmpd="sng" algn="ctr">
            <a:solidFill>
              <a:schemeClr val="tx1"/>
            </a:solidFill>
            <a:prstDash val="solid"/>
            <a:round/>
            <a:headEnd type="none" w="med" len="med"/>
            <a:tailEnd type="triangle" w="med" len="med"/>
          </a:ln>
          <a:effectLst/>
        </p:spPr>
      </p:cxnSp>
      <p:cxnSp>
        <p:nvCxnSpPr>
          <p:cNvPr id="9" name="Straight Connector 8">
            <a:extLst>
              <a:ext uri="{FF2B5EF4-FFF2-40B4-BE49-F238E27FC236}">
                <a16:creationId xmlns:a16="http://schemas.microsoft.com/office/drawing/2014/main" id="{1F054452-836D-4EDD-8B73-6F507FFF1D0C}"/>
              </a:ext>
            </a:extLst>
          </p:cNvPr>
          <p:cNvCxnSpPr/>
          <p:nvPr/>
        </p:nvCxnSpPr>
        <p:spPr bwMode="auto">
          <a:xfrm>
            <a:off x="1109709" y="3339484"/>
            <a:ext cx="6320901" cy="0"/>
          </a:xfrm>
          <a:prstGeom prst="line">
            <a:avLst/>
          </a:prstGeom>
          <a:solidFill>
            <a:srgbClr val="00B8FF"/>
          </a:solidFill>
          <a:ln w="9525" cap="flat" cmpd="sng" algn="ctr">
            <a:solidFill>
              <a:schemeClr val="tx1"/>
            </a:solidFill>
            <a:prstDash val="solid"/>
            <a:round/>
            <a:headEnd type="none" w="med" len="med"/>
            <a:tailEnd type="triangle" w="med" len="med"/>
          </a:ln>
          <a:effectLst/>
        </p:spPr>
      </p:cxnSp>
      <p:sp>
        <p:nvSpPr>
          <p:cNvPr id="10" name="TextBox 9">
            <a:extLst>
              <a:ext uri="{FF2B5EF4-FFF2-40B4-BE49-F238E27FC236}">
                <a16:creationId xmlns:a16="http://schemas.microsoft.com/office/drawing/2014/main" id="{9B085AC2-7578-4285-A3A5-DD919CC0688B}"/>
              </a:ext>
            </a:extLst>
          </p:cNvPr>
          <p:cNvSpPr txBox="1"/>
          <p:nvPr/>
        </p:nvSpPr>
        <p:spPr>
          <a:xfrm>
            <a:off x="-75896" y="2629599"/>
            <a:ext cx="1449062" cy="369332"/>
          </a:xfrm>
          <a:prstGeom prst="rect">
            <a:avLst/>
          </a:prstGeom>
          <a:noFill/>
        </p:spPr>
        <p:txBody>
          <a:bodyPr wrap="square" rtlCol="0">
            <a:spAutoFit/>
          </a:bodyPr>
          <a:lstStyle/>
          <a:p>
            <a:pPr algn="ctr"/>
            <a:r>
              <a:rPr lang="en-SG" sz="900" b="1">
                <a:solidFill>
                  <a:schemeClr val="tx1"/>
                </a:solidFill>
              </a:rPr>
              <a:t>STA 1 (responder/transmitter)</a:t>
            </a:r>
          </a:p>
        </p:txBody>
      </p:sp>
      <p:sp>
        <p:nvSpPr>
          <p:cNvPr id="11" name="TextBox 10">
            <a:extLst>
              <a:ext uri="{FF2B5EF4-FFF2-40B4-BE49-F238E27FC236}">
                <a16:creationId xmlns:a16="http://schemas.microsoft.com/office/drawing/2014/main" id="{DA88A652-EBF9-477A-BF4B-2430453D82BB}"/>
              </a:ext>
            </a:extLst>
          </p:cNvPr>
          <p:cNvSpPr txBox="1"/>
          <p:nvPr/>
        </p:nvSpPr>
        <p:spPr>
          <a:xfrm>
            <a:off x="18044" y="3170206"/>
            <a:ext cx="1261182" cy="369332"/>
          </a:xfrm>
          <a:prstGeom prst="rect">
            <a:avLst/>
          </a:prstGeom>
          <a:noFill/>
        </p:spPr>
        <p:txBody>
          <a:bodyPr wrap="square" rtlCol="0">
            <a:spAutoFit/>
          </a:bodyPr>
          <a:lstStyle/>
          <a:p>
            <a:pPr algn="ctr"/>
            <a:r>
              <a:rPr lang="en-SG" sz="900" b="1">
                <a:solidFill>
                  <a:schemeClr val="tx1"/>
                </a:solidFill>
              </a:rPr>
              <a:t>STA 2 (initiator/receiver)</a:t>
            </a:r>
          </a:p>
        </p:txBody>
      </p:sp>
      <p:sp>
        <p:nvSpPr>
          <p:cNvPr id="13" name="TextBox 12">
            <a:extLst>
              <a:ext uri="{FF2B5EF4-FFF2-40B4-BE49-F238E27FC236}">
                <a16:creationId xmlns:a16="http://schemas.microsoft.com/office/drawing/2014/main" id="{B247E0A9-A17D-4F38-A981-B72A763215B1}"/>
              </a:ext>
            </a:extLst>
          </p:cNvPr>
          <p:cNvSpPr txBox="1"/>
          <p:nvPr/>
        </p:nvSpPr>
        <p:spPr>
          <a:xfrm>
            <a:off x="1292809" y="2496819"/>
            <a:ext cx="943253" cy="246221"/>
          </a:xfrm>
          <a:prstGeom prst="rect">
            <a:avLst/>
          </a:prstGeom>
          <a:noFill/>
        </p:spPr>
        <p:txBody>
          <a:bodyPr wrap="square" rtlCol="0">
            <a:spAutoFit/>
          </a:bodyPr>
          <a:lstStyle/>
          <a:p>
            <a:r>
              <a:rPr lang="en-SG" sz="1000"/>
              <a:t>Regular PPDU</a:t>
            </a:r>
          </a:p>
        </p:txBody>
      </p:sp>
      <p:sp>
        <p:nvSpPr>
          <p:cNvPr id="17" name="TextBox 16">
            <a:extLst>
              <a:ext uri="{FF2B5EF4-FFF2-40B4-BE49-F238E27FC236}">
                <a16:creationId xmlns:a16="http://schemas.microsoft.com/office/drawing/2014/main" id="{A54001EE-AEDB-446C-ABBB-C4FA99AB6C99}"/>
              </a:ext>
            </a:extLst>
          </p:cNvPr>
          <p:cNvSpPr txBox="1"/>
          <p:nvPr/>
        </p:nvSpPr>
        <p:spPr>
          <a:xfrm>
            <a:off x="2596063" y="3017479"/>
            <a:ext cx="508816" cy="246221"/>
          </a:xfrm>
          <a:prstGeom prst="rect">
            <a:avLst/>
          </a:prstGeom>
          <a:noFill/>
        </p:spPr>
        <p:txBody>
          <a:bodyPr wrap="square" rtlCol="0">
            <a:spAutoFit/>
          </a:bodyPr>
          <a:lstStyle/>
          <a:p>
            <a:r>
              <a:rPr lang="en-SG" sz="1000"/>
              <a:t>ACK</a:t>
            </a:r>
          </a:p>
        </p:txBody>
      </p:sp>
      <p:sp>
        <p:nvSpPr>
          <p:cNvPr id="22" name="TextBox 21">
            <a:extLst>
              <a:ext uri="{FF2B5EF4-FFF2-40B4-BE49-F238E27FC236}">
                <a16:creationId xmlns:a16="http://schemas.microsoft.com/office/drawing/2014/main" id="{0F58BD50-CFD2-45FD-9040-5624345177DC}"/>
              </a:ext>
            </a:extLst>
          </p:cNvPr>
          <p:cNvSpPr txBox="1"/>
          <p:nvPr/>
        </p:nvSpPr>
        <p:spPr>
          <a:xfrm>
            <a:off x="3458221" y="2487314"/>
            <a:ext cx="943253" cy="246221"/>
          </a:xfrm>
          <a:prstGeom prst="rect">
            <a:avLst/>
          </a:prstGeom>
          <a:noFill/>
        </p:spPr>
        <p:txBody>
          <a:bodyPr wrap="square" rtlCol="0">
            <a:spAutoFit/>
          </a:bodyPr>
          <a:lstStyle/>
          <a:p>
            <a:r>
              <a:rPr lang="en-SG" sz="1000"/>
              <a:t>Regular PPDU</a:t>
            </a:r>
          </a:p>
        </p:txBody>
      </p:sp>
      <p:sp>
        <p:nvSpPr>
          <p:cNvPr id="26" name="TextBox 25">
            <a:extLst>
              <a:ext uri="{FF2B5EF4-FFF2-40B4-BE49-F238E27FC236}">
                <a16:creationId xmlns:a16="http://schemas.microsoft.com/office/drawing/2014/main" id="{AD809AB9-0A1E-4DFD-AEE2-A91760E6BEC9}"/>
              </a:ext>
            </a:extLst>
          </p:cNvPr>
          <p:cNvSpPr txBox="1"/>
          <p:nvPr/>
        </p:nvSpPr>
        <p:spPr>
          <a:xfrm>
            <a:off x="4736235" y="3033568"/>
            <a:ext cx="508816" cy="246221"/>
          </a:xfrm>
          <a:prstGeom prst="rect">
            <a:avLst/>
          </a:prstGeom>
          <a:noFill/>
        </p:spPr>
        <p:txBody>
          <a:bodyPr wrap="square" rtlCol="0">
            <a:spAutoFit/>
          </a:bodyPr>
          <a:lstStyle/>
          <a:p>
            <a:r>
              <a:rPr lang="en-SG" sz="1000"/>
              <a:t>ACK</a:t>
            </a:r>
          </a:p>
        </p:txBody>
      </p:sp>
      <p:sp>
        <p:nvSpPr>
          <p:cNvPr id="7" name="Rectangle 6">
            <a:extLst>
              <a:ext uri="{FF2B5EF4-FFF2-40B4-BE49-F238E27FC236}">
                <a16:creationId xmlns:a16="http://schemas.microsoft.com/office/drawing/2014/main" id="{D6F281BD-7253-461F-9B26-44E8D127425D}"/>
              </a:ext>
            </a:extLst>
          </p:cNvPr>
          <p:cNvSpPr/>
          <p:nvPr/>
        </p:nvSpPr>
        <p:spPr bwMode="auto">
          <a:xfrm>
            <a:off x="1292810" y="2487314"/>
            <a:ext cx="1208576" cy="852164"/>
          </a:xfrm>
          <a:prstGeom prst="rect">
            <a:avLst/>
          </a:prstGeom>
          <a:pattFill prst="pct20">
            <a:fgClr>
              <a:schemeClr val="tx1"/>
            </a:fgClr>
            <a:bgClr>
              <a:schemeClr val="bg1"/>
            </a:bgClr>
          </a:patt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14" name="TextBox 13">
            <a:extLst>
              <a:ext uri="{FF2B5EF4-FFF2-40B4-BE49-F238E27FC236}">
                <a16:creationId xmlns:a16="http://schemas.microsoft.com/office/drawing/2014/main" id="{FD884058-B64F-45BB-8133-90CC0BFEBA76}"/>
              </a:ext>
            </a:extLst>
          </p:cNvPr>
          <p:cNvSpPr txBox="1"/>
          <p:nvPr/>
        </p:nvSpPr>
        <p:spPr>
          <a:xfrm>
            <a:off x="1383772" y="2626195"/>
            <a:ext cx="1038633" cy="600164"/>
          </a:xfrm>
          <a:prstGeom prst="rect">
            <a:avLst/>
          </a:prstGeom>
          <a:noFill/>
        </p:spPr>
        <p:txBody>
          <a:bodyPr wrap="square" rtlCol="0">
            <a:spAutoFit/>
          </a:bodyPr>
          <a:lstStyle/>
          <a:p>
            <a:r>
              <a:rPr lang="en-SG" sz="1100" b="1">
                <a:solidFill>
                  <a:schemeClr val="tx1"/>
                </a:solidFill>
              </a:rPr>
              <a:t>Sensing measurement setup Phase</a:t>
            </a:r>
          </a:p>
        </p:txBody>
      </p:sp>
      <p:sp>
        <p:nvSpPr>
          <p:cNvPr id="25" name="Rectangle 24">
            <a:extLst>
              <a:ext uri="{FF2B5EF4-FFF2-40B4-BE49-F238E27FC236}">
                <a16:creationId xmlns:a16="http://schemas.microsoft.com/office/drawing/2014/main" id="{70404DBE-46D0-4FF1-964F-0BFED8CE2D69}"/>
              </a:ext>
            </a:extLst>
          </p:cNvPr>
          <p:cNvSpPr/>
          <p:nvPr/>
        </p:nvSpPr>
        <p:spPr bwMode="auto">
          <a:xfrm>
            <a:off x="2581480" y="2489750"/>
            <a:ext cx="2363381" cy="852164"/>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B32F4BCC-BBCD-4B62-8511-4417740C698D}"/>
              </a:ext>
            </a:extLst>
          </p:cNvPr>
          <p:cNvSpPr/>
          <p:nvPr/>
        </p:nvSpPr>
        <p:spPr bwMode="auto">
          <a:xfrm>
            <a:off x="2725445" y="2496819"/>
            <a:ext cx="812871" cy="30591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28" name="TextBox 27">
            <a:extLst>
              <a:ext uri="{FF2B5EF4-FFF2-40B4-BE49-F238E27FC236}">
                <a16:creationId xmlns:a16="http://schemas.microsoft.com/office/drawing/2014/main" id="{EDA42254-1324-4A9D-BDE6-89D2B701CF3B}"/>
              </a:ext>
            </a:extLst>
          </p:cNvPr>
          <p:cNvSpPr txBox="1"/>
          <p:nvPr/>
        </p:nvSpPr>
        <p:spPr>
          <a:xfrm>
            <a:off x="2619757" y="2438186"/>
            <a:ext cx="1015101" cy="430887"/>
          </a:xfrm>
          <a:prstGeom prst="rect">
            <a:avLst/>
          </a:prstGeom>
          <a:noFill/>
        </p:spPr>
        <p:txBody>
          <a:bodyPr wrap="square" rtlCol="0">
            <a:spAutoFit/>
          </a:bodyPr>
          <a:lstStyle/>
          <a:p>
            <a:pPr algn="ctr"/>
            <a:r>
              <a:rPr lang="en-SG" sz="1100">
                <a:solidFill>
                  <a:schemeClr val="tx1"/>
                </a:solidFill>
              </a:rPr>
              <a:t>Regular PPDU</a:t>
            </a:r>
          </a:p>
        </p:txBody>
      </p:sp>
      <p:cxnSp>
        <p:nvCxnSpPr>
          <p:cNvPr id="29" name="Straight Arrow Connector 28">
            <a:extLst>
              <a:ext uri="{FF2B5EF4-FFF2-40B4-BE49-F238E27FC236}">
                <a16:creationId xmlns:a16="http://schemas.microsoft.com/office/drawing/2014/main" id="{682C5124-901C-4696-A338-C37AA8628CE7}"/>
              </a:ext>
            </a:extLst>
          </p:cNvPr>
          <p:cNvCxnSpPr>
            <a:cxnSpLocks/>
          </p:cNvCxnSpPr>
          <p:nvPr/>
        </p:nvCxnSpPr>
        <p:spPr bwMode="auto">
          <a:xfrm>
            <a:off x="3131880" y="2814265"/>
            <a:ext cx="0" cy="54060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8" name="Rectangle 37">
            <a:extLst>
              <a:ext uri="{FF2B5EF4-FFF2-40B4-BE49-F238E27FC236}">
                <a16:creationId xmlns:a16="http://schemas.microsoft.com/office/drawing/2014/main" id="{30AD7E3C-9066-4A44-994A-B4D034E912A8}"/>
              </a:ext>
            </a:extLst>
          </p:cNvPr>
          <p:cNvSpPr/>
          <p:nvPr/>
        </p:nvSpPr>
        <p:spPr bwMode="auto">
          <a:xfrm>
            <a:off x="2167731" y="1850985"/>
            <a:ext cx="2494625" cy="31542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cxnSp>
        <p:nvCxnSpPr>
          <p:cNvPr id="40" name="Straight Connector 39">
            <a:extLst>
              <a:ext uri="{FF2B5EF4-FFF2-40B4-BE49-F238E27FC236}">
                <a16:creationId xmlns:a16="http://schemas.microsoft.com/office/drawing/2014/main" id="{22B73B6D-C6E2-48E7-9921-3E8A060822AC}"/>
              </a:ext>
            </a:extLst>
          </p:cNvPr>
          <p:cNvCxnSpPr/>
          <p:nvPr/>
        </p:nvCxnSpPr>
        <p:spPr bwMode="auto">
          <a:xfrm>
            <a:off x="3266983" y="1850985"/>
            <a:ext cx="0" cy="31542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2" name="TextBox 41">
            <a:extLst>
              <a:ext uri="{FF2B5EF4-FFF2-40B4-BE49-F238E27FC236}">
                <a16:creationId xmlns:a16="http://schemas.microsoft.com/office/drawing/2014/main" id="{77EDE270-4CCF-443C-A859-4C9EC0EBE509}"/>
              </a:ext>
            </a:extLst>
          </p:cNvPr>
          <p:cNvSpPr txBox="1"/>
          <p:nvPr/>
        </p:nvSpPr>
        <p:spPr>
          <a:xfrm>
            <a:off x="2217894" y="1880057"/>
            <a:ext cx="1015101" cy="261610"/>
          </a:xfrm>
          <a:prstGeom prst="rect">
            <a:avLst/>
          </a:prstGeom>
          <a:noFill/>
        </p:spPr>
        <p:txBody>
          <a:bodyPr wrap="square" rtlCol="0">
            <a:spAutoFit/>
          </a:bodyPr>
          <a:lstStyle/>
          <a:p>
            <a:pPr algn="ctr"/>
            <a:r>
              <a:rPr lang="en-SG" sz="1100">
                <a:solidFill>
                  <a:schemeClr val="tx1"/>
                </a:solidFill>
              </a:rPr>
              <a:t>PHY Header</a:t>
            </a:r>
          </a:p>
        </p:txBody>
      </p:sp>
      <p:sp>
        <p:nvSpPr>
          <p:cNvPr id="43" name="TextBox 42">
            <a:extLst>
              <a:ext uri="{FF2B5EF4-FFF2-40B4-BE49-F238E27FC236}">
                <a16:creationId xmlns:a16="http://schemas.microsoft.com/office/drawing/2014/main" id="{EDD43201-91DD-428E-A763-602349D181DD}"/>
              </a:ext>
            </a:extLst>
          </p:cNvPr>
          <p:cNvSpPr txBox="1"/>
          <p:nvPr/>
        </p:nvSpPr>
        <p:spPr>
          <a:xfrm>
            <a:off x="3446541" y="1882034"/>
            <a:ext cx="1015101" cy="261610"/>
          </a:xfrm>
          <a:prstGeom prst="rect">
            <a:avLst/>
          </a:prstGeom>
          <a:noFill/>
        </p:spPr>
        <p:txBody>
          <a:bodyPr wrap="square" rtlCol="0">
            <a:spAutoFit/>
          </a:bodyPr>
          <a:lstStyle/>
          <a:p>
            <a:pPr algn="ctr"/>
            <a:r>
              <a:rPr lang="en-SG" sz="1100">
                <a:solidFill>
                  <a:schemeClr val="tx1"/>
                </a:solidFill>
              </a:rPr>
              <a:t>MAC Header</a:t>
            </a:r>
          </a:p>
        </p:txBody>
      </p:sp>
      <p:cxnSp>
        <p:nvCxnSpPr>
          <p:cNvPr id="45" name="Straight Connector 44">
            <a:extLst>
              <a:ext uri="{FF2B5EF4-FFF2-40B4-BE49-F238E27FC236}">
                <a16:creationId xmlns:a16="http://schemas.microsoft.com/office/drawing/2014/main" id="{FDED7489-4269-4CFF-A5DB-F40A362BE896}"/>
              </a:ext>
            </a:extLst>
          </p:cNvPr>
          <p:cNvCxnSpPr/>
          <p:nvPr/>
        </p:nvCxnSpPr>
        <p:spPr bwMode="auto">
          <a:xfrm flipH="1" flipV="1">
            <a:off x="2167731" y="2166405"/>
            <a:ext cx="557713" cy="33041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7" name="Straight Connector 46">
            <a:extLst>
              <a:ext uri="{FF2B5EF4-FFF2-40B4-BE49-F238E27FC236}">
                <a16:creationId xmlns:a16="http://schemas.microsoft.com/office/drawing/2014/main" id="{3A5B71EA-1DEC-41B5-A3BC-6A3C58FEC7B5}"/>
              </a:ext>
            </a:extLst>
          </p:cNvPr>
          <p:cNvCxnSpPr/>
          <p:nvPr/>
        </p:nvCxnSpPr>
        <p:spPr bwMode="auto">
          <a:xfrm flipV="1">
            <a:off x="3538316" y="2166405"/>
            <a:ext cx="1124040" cy="320909"/>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8" name="TextBox 47">
            <a:extLst>
              <a:ext uri="{FF2B5EF4-FFF2-40B4-BE49-F238E27FC236}">
                <a16:creationId xmlns:a16="http://schemas.microsoft.com/office/drawing/2014/main" id="{3114B9BD-DDFE-4639-983C-AAE4C3172D4E}"/>
              </a:ext>
            </a:extLst>
          </p:cNvPr>
          <p:cNvSpPr txBox="1"/>
          <p:nvPr/>
        </p:nvSpPr>
        <p:spPr>
          <a:xfrm>
            <a:off x="3030940" y="3317176"/>
            <a:ext cx="1495878" cy="261610"/>
          </a:xfrm>
          <a:prstGeom prst="rect">
            <a:avLst/>
          </a:prstGeom>
          <a:noFill/>
        </p:spPr>
        <p:txBody>
          <a:bodyPr wrap="square" rtlCol="0">
            <a:spAutoFit/>
          </a:bodyPr>
          <a:lstStyle/>
          <a:p>
            <a:r>
              <a:rPr lang="en-SG" sz="1100" b="1">
                <a:solidFill>
                  <a:schemeClr val="tx1"/>
                </a:solidFill>
              </a:rPr>
              <a:t>Measurement Phase</a:t>
            </a:r>
          </a:p>
        </p:txBody>
      </p:sp>
      <p:sp>
        <p:nvSpPr>
          <p:cNvPr id="49" name="Rectangle 48">
            <a:extLst>
              <a:ext uri="{FF2B5EF4-FFF2-40B4-BE49-F238E27FC236}">
                <a16:creationId xmlns:a16="http://schemas.microsoft.com/office/drawing/2014/main" id="{5403EA91-0B24-493B-A65F-1B9BDC484670}"/>
              </a:ext>
            </a:extLst>
          </p:cNvPr>
          <p:cNvSpPr/>
          <p:nvPr/>
        </p:nvSpPr>
        <p:spPr bwMode="auto">
          <a:xfrm>
            <a:off x="5056372" y="2487314"/>
            <a:ext cx="1208576" cy="852164"/>
          </a:xfrm>
          <a:prstGeom prst="rect">
            <a:avLst/>
          </a:prstGeom>
          <a:pattFill prst="pct20">
            <a:fgClr>
              <a:schemeClr val="tx1"/>
            </a:fgClr>
            <a:bgClr>
              <a:schemeClr val="bg1"/>
            </a:bgClr>
          </a:patt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50" name="TextBox 49">
            <a:extLst>
              <a:ext uri="{FF2B5EF4-FFF2-40B4-BE49-F238E27FC236}">
                <a16:creationId xmlns:a16="http://schemas.microsoft.com/office/drawing/2014/main" id="{326E643D-9F6D-4875-B3F7-EC9256C0FCB5}"/>
              </a:ext>
            </a:extLst>
          </p:cNvPr>
          <p:cNvSpPr txBox="1"/>
          <p:nvPr/>
        </p:nvSpPr>
        <p:spPr>
          <a:xfrm>
            <a:off x="5262805" y="2778219"/>
            <a:ext cx="1038633" cy="261610"/>
          </a:xfrm>
          <a:prstGeom prst="rect">
            <a:avLst/>
          </a:prstGeom>
          <a:noFill/>
        </p:spPr>
        <p:txBody>
          <a:bodyPr wrap="square" rtlCol="0">
            <a:spAutoFit/>
          </a:bodyPr>
          <a:lstStyle/>
          <a:p>
            <a:r>
              <a:rPr lang="en-SG" sz="1100" b="1">
                <a:solidFill>
                  <a:schemeClr val="tx1"/>
                </a:solidFill>
              </a:rPr>
              <a:t>Teardown</a:t>
            </a:r>
          </a:p>
        </p:txBody>
      </p:sp>
    </p:spTree>
    <p:extLst>
      <p:ext uri="{BB962C8B-B14F-4D97-AF65-F5344CB8AC3E}">
        <p14:creationId xmlns:p14="http://schemas.microsoft.com/office/powerpoint/2010/main" val="1700477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1E6F6-90BB-48E0-9956-A213179767C8}"/>
              </a:ext>
            </a:extLst>
          </p:cNvPr>
          <p:cNvSpPr>
            <a:spLocks noGrp="1"/>
          </p:cNvSpPr>
          <p:nvPr>
            <p:ph type="title"/>
          </p:nvPr>
        </p:nvSpPr>
        <p:spPr>
          <a:xfrm>
            <a:off x="685800" y="763586"/>
            <a:ext cx="7770813" cy="743505"/>
          </a:xfrm>
        </p:spPr>
        <p:txBody>
          <a:bodyPr/>
          <a:lstStyle/>
          <a:p>
            <a:r>
              <a:rPr lang="en-US"/>
              <a:t>Regular PPDUs to be considered for WLAN Sensing - 1</a:t>
            </a:r>
            <a:endParaRPr lang="en-SG"/>
          </a:p>
        </p:txBody>
      </p:sp>
      <p:sp>
        <p:nvSpPr>
          <p:cNvPr id="4" name="Slide Number Placeholder 3">
            <a:extLst>
              <a:ext uri="{FF2B5EF4-FFF2-40B4-BE49-F238E27FC236}">
                <a16:creationId xmlns:a16="http://schemas.microsoft.com/office/drawing/2014/main" id="{8E26CB36-583B-4AE5-890B-0D7AEA5617E3}"/>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1ED979DC-682F-4583-B72F-76795741F414}"/>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68885A90-669A-4E62-A615-2EBDD4047A05}"/>
              </a:ext>
            </a:extLst>
          </p:cNvPr>
          <p:cNvSpPr>
            <a:spLocks noGrp="1"/>
          </p:cNvSpPr>
          <p:nvPr>
            <p:ph type="dt" idx="15"/>
          </p:nvPr>
        </p:nvSpPr>
        <p:spPr/>
        <p:txBody>
          <a:bodyPr/>
          <a:lstStyle/>
          <a:p>
            <a:r>
              <a:rPr lang="en-US"/>
              <a:t>October 2021</a:t>
            </a:r>
            <a:endParaRPr lang="en-GB"/>
          </a:p>
        </p:txBody>
      </p:sp>
      <p:sp>
        <p:nvSpPr>
          <p:cNvPr id="10" name="Content Placeholder 9">
            <a:extLst>
              <a:ext uri="{FF2B5EF4-FFF2-40B4-BE49-F238E27FC236}">
                <a16:creationId xmlns:a16="http://schemas.microsoft.com/office/drawing/2014/main" id="{781206CA-42AE-44A5-B587-046952DF7390}"/>
              </a:ext>
            </a:extLst>
          </p:cNvPr>
          <p:cNvSpPr>
            <a:spLocks noGrp="1"/>
          </p:cNvSpPr>
          <p:nvPr>
            <p:ph idx="1"/>
          </p:nvPr>
        </p:nvSpPr>
        <p:spPr>
          <a:xfrm>
            <a:off x="685800" y="1757780"/>
            <a:ext cx="7770813" cy="4336634"/>
          </a:xfrm>
        </p:spPr>
        <p:txBody>
          <a:bodyPr/>
          <a:lstStyle/>
          <a:p>
            <a:r>
              <a:rPr lang="en-US" sz="2200" dirty="0"/>
              <a:t>Beacon frames: </a:t>
            </a:r>
          </a:p>
          <a:p>
            <a:pPr algn="just">
              <a:buFont typeface="Arial" panose="020B0604020202020204" pitchFamily="34" charset="0"/>
              <a:buChar char="•"/>
            </a:pPr>
            <a:r>
              <a:rPr lang="en-US" sz="2000" b="0" dirty="0"/>
              <a:t>AP as sensing initiator can make use of Beacon frames to perform channel measurements.</a:t>
            </a:r>
          </a:p>
          <a:p>
            <a:pPr algn="just">
              <a:buFont typeface="Arial" panose="020B0604020202020204" pitchFamily="34" charset="0"/>
              <a:buChar char="•"/>
            </a:pPr>
            <a:r>
              <a:rPr lang="en-US" sz="2000" b="0" dirty="0"/>
              <a:t>The advantage of using Beacon frames for WLAN Sensing is that beacon frames are transmitted every Beacon Interval. Therefore, it can help achieve periodic sensing.</a:t>
            </a:r>
          </a:p>
          <a:p>
            <a:pPr algn="just">
              <a:buFont typeface="Arial" panose="020B0604020202020204" pitchFamily="34" charset="0"/>
              <a:buChar char="•"/>
            </a:pPr>
            <a:r>
              <a:rPr lang="en-US" sz="2000" b="0" dirty="0"/>
              <a:t>Beacon frames are transmitted at 20MHz bandwidth and at a lower MCS providing robust transmission therefore can the chances of failure are very less.</a:t>
            </a:r>
          </a:p>
          <a:p>
            <a:pPr algn="just">
              <a:buFont typeface="Arial" panose="020B0604020202020204" pitchFamily="34" charset="0"/>
              <a:buChar char="•"/>
            </a:pPr>
            <a:r>
              <a:rPr lang="en-US" sz="2000" b="0" dirty="0"/>
              <a:t>The disadvantage of using beacon frames for WLAN sensing is that only a part of full bandwidth can be sensed, the transmission interval is fixed and are transmitted with a single LTF.</a:t>
            </a:r>
          </a:p>
          <a:p>
            <a:pPr algn="just">
              <a:buFont typeface="Arial" panose="020B0604020202020204" pitchFamily="34" charset="0"/>
              <a:buChar char="•"/>
            </a:pPr>
            <a:r>
              <a:rPr lang="en-US" sz="2000" b="0" dirty="0"/>
              <a:t>[5] provides examples of WLAN sensing using beacon frames.</a:t>
            </a:r>
            <a:endParaRPr lang="en-SG" sz="2000" dirty="0"/>
          </a:p>
        </p:txBody>
      </p:sp>
    </p:spTree>
    <p:extLst>
      <p:ext uri="{BB962C8B-B14F-4D97-AF65-F5344CB8AC3E}">
        <p14:creationId xmlns:p14="http://schemas.microsoft.com/office/powerpoint/2010/main" val="1938609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2C54C-E6A9-43AC-90EE-FED13C72D9DC}"/>
              </a:ext>
            </a:extLst>
          </p:cNvPr>
          <p:cNvSpPr>
            <a:spLocks noGrp="1"/>
          </p:cNvSpPr>
          <p:nvPr>
            <p:ph type="title"/>
          </p:nvPr>
        </p:nvSpPr>
        <p:spPr/>
        <p:txBody>
          <a:bodyPr/>
          <a:lstStyle/>
          <a:p>
            <a:r>
              <a:rPr lang="en-US"/>
              <a:t>Regular PPDUs to be considered for WLAN Sensing - 2</a:t>
            </a:r>
            <a:endParaRPr lang="en-SG"/>
          </a:p>
        </p:txBody>
      </p:sp>
      <p:sp>
        <p:nvSpPr>
          <p:cNvPr id="3" name="Content Placeholder 2">
            <a:extLst>
              <a:ext uri="{FF2B5EF4-FFF2-40B4-BE49-F238E27FC236}">
                <a16:creationId xmlns:a16="http://schemas.microsoft.com/office/drawing/2014/main" id="{CDA0A982-D98E-496B-A5E8-C74AEFFEE26C}"/>
              </a:ext>
            </a:extLst>
          </p:cNvPr>
          <p:cNvSpPr>
            <a:spLocks noGrp="1"/>
          </p:cNvSpPr>
          <p:nvPr>
            <p:ph idx="1"/>
          </p:nvPr>
        </p:nvSpPr>
        <p:spPr>
          <a:xfrm>
            <a:off x="685800" y="1751014"/>
            <a:ext cx="7770813" cy="4343400"/>
          </a:xfrm>
        </p:spPr>
        <p:txBody>
          <a:bodyPr/>
          <a:lstStyle/>
          <a:p>
            <a:r>
              <a:rPr lang="en-US" dirty="0"/>
              <a:t>Data frames:</a:t>
            </a:r>
          </a:p>
          <a:p>
            <a:pPr algn="just">
              <a:buFont typeface="Arial" panose="020B0604020202020204" pitchFamily="34" charset="0"/>
              <a:buChar char="•"/>
            </a:pPr>
            <a:r>
              <a:rPr lang="en-SG" sz="2200" b="0" dirty="0"/>
              <a:t>The preferred option of channel measurement using PPDUs other than NDP are Data frames.</a:t>
            </a:r>
          </a:p>
          <a:p>
            <a:pPr algn="just">
              <a:buFont typeface="Arial" panose="020B0604020202020204" pitchFamily="34" charset="0"/>
              <a:buChar char="•"/>
            </a:pPr>
            <a:r>
              <a:rPr lang="en-SG" sz="2200" b="0" dirty="0"/>
              <a:t>The advantage of using Data frames for channel measurement is that it does not require transmission of frames exclusively for sensing.</a:t>
            </a:r>
          </a:p>
          <a:p>
            <a:pPr algn="just">
              <a:buFont typeface="Arial" panose="020B0604020202020204" pitchFamily="34" charset="0"/>
              <a:buChar char="•"/>
            </a:pPr>
            <a:r>
              <a:rPr lang="en-SG" sz="2200" b="0" dirty="0"/>
              <a:t>Data PPDUs are transmitted at higher bandwidth, can carry more LTFs and, thus it can sense a significant part of the channel.</a:t>
            </a:r>
          </a:p>
          <a:p>
            <a:pPr algn="just">
              <a:buFont typeface="Arial" panose="020B0604020202020204" pitchFamily="34" charset="0"/>
              <a:buChar char="•"/>
            </a:pPr>
            <a:r>
              <a:rPr lang="en-SG" sz="2200" b="0" dirty="0"/>
              <a:t>We performed experiments using Data frames for presence detection at 80MHz and achieved accuracy of around 94%. Therefore, for certain application we can consider using data frames for channel measurement.</a:t>
            </a:r>
          </a:p>
        </p:txBody>
      </p:sp>
      <p:sp>
        <p:nvSpPr>
          <p:cNvPr id="4" name="Slide Number Placeholder 3">
            <a:extLst>
              <a:ext uri="{FF2B5EF4-FFF2-40B4-BE49-F238E27FC236}">
                <a16:creationId xmlns:a16="http://schemas.microsoft.com/office/drawing/2014/main" id="{D0D06B4E-5D52-4870-A936-E4E7E1A5DC1B}"/>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A2C15570-E5C2-473D-B374-191888ED9DB0}"/>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1B994C2D-EB8E-4BDA-978B-072B35B56682}"/>
              </a:ext>
            </a:extLst>
          </p:cNvPr>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2429659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3635E-B8E5-4C98-AA06-00B2F3048B9F}"/>
              </a:ext>
            </a:extLst>
          </p:cNvPr>
          <p:cNvSpPr>
            <a:spLocks noGrp="1"/>
          </p:cNvSpPr>
          <p:nvPr>
            <p:ph type="title"/>
          </p:nvPr>
        </p:nvSpPr>
        <p:spPr/>
        <p:txBody>
          <a:bodyPr/>
          <a:lstStyle/>
          <a:p>
            <a:r>
              <a:rPr lang="en-SG" dirty="0"/>
              <a:t>Signalling the Tx parameters</a:t>
            </a:r>
          </a:p>
        </p:txBody>
      </p:sp>
      <p:sp>
        <p:nvSpPr>
          <p:cNvPr id="4" name="Slide Number Placeholder 3">
            <a:extLst>
              <a:ext uri="{FF2B5EF4-FFF2-40B4-BE49-F238E27FC236}">
                <a16:creationId xmlns:a16="http://schemas.microsoft.com/office/drawing/2014/main" id="{47AF71E6-22B5-4DA8-BA7C-D6439D185513}"/>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4E942C0A-B59F-4B0C-9141-128B8BC22411}"/>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A4EEDAB8-9467-4E14-91A0-05E17F02B701}"/>
              </a:ext>
            </a:extLst>
          </p:cNvPr>
          <p:cNvSpPr>
            <a:spLocks noGrp="1"/>
          </p:cNvSpPr>
          <p:nvPr>
            <p:ph type="dt" idx="15"/>
          </p:nvPr>
        </p:nvSpPr>
        <p:spPr/>
        <p:txBody>
          <a:bodyPr/>
          <a:lstStyle/>
          <a:p>
            <a:r>
              <a:rPr lang="en-US"/>
              <a:t>October 2021</a:t>
            </a:r>
            <a:endParaRPr lang="en-GB"/>
          </a:p>
        </p:txBody>
      </p:sp>
      <p:sp>
        <p:nvSpPr>
          <p:cNvPr id="9" name="Rectangle 8">
            <a:extLst>
              <a:ext uri="{FF2B5EF4-FFF2-40B4-BE49-F238E27FC236}">
                <a16:creationId xmlns:a16="http://schemas.microsoft.com/office/drawing/2014/main" id="{30E7B25D-C1A8-4428-8CB9-66DE8CD2B1D8}"/>
              </a:ext>
            </a:extLst>
          </p:cNvPr>
          <p:cNvSpPr/>
          <p:nvPr/>
        </p:nvSpPr>
        <p:spPr bwMode="auto">
          <a:xfrm>
            <a:off x="3124940" y="1893964"/>
            <a:ext cx="1748685" cy="440863"/>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78FE26EA-A022-4800-ACFE-FA32EB9A54A2}"/>
              </a:ext>
            </a:extLst>
          </p:cNvPr>
          <p:cNvSpPr/>
          <p:nvPr/>
        </p:nvSpPr>
        <p:spPr bwMode="auto">
          <a:xfrm>
            <a:off x="1972322" y="4560857"/>
            <a:ext cx="1748685" cy="440863"/>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12" name="Content Placeholder 11">
            <a:extLst>
              <a:ext uri="{FF2B5EF4-FFF2-40B4-BE49-F238E27FC236}">
                <a16:creationId xmlns:a16="http://schemas.microsoft.com/office/drawing/2014/main" id="{B7813E63-4237-4192-9E98-99169093CAA5}"/>
              </a:ext>
            </a:extLst>
          </p:cNvPr>
          <p:cNvSpPr>
            <a:spLocks noGrp="1"/>
          </p:cNvSpPr>
          <p:nvPr>
            <p:ph idx="1"/>
          </p:nvPr>
        </p:nvSpPr>
        <p:spPr/>
        <p:txBody>
          <a:bodyPr/>
          <a:lstStyle/>
          <a:p>
            <a:pPr>
              <a:buFont typeface="Arial" panose="020B0604020202020204" pitchFamily="34" charset="0"/>
              <a:buChar char="•"/>
            </a:pPr>
            <a:r>
              <a:rPr lang="en-SG" sz="1800" dirty="0"/>
              <a:t>The transmit parameters can be indicated by the transmitter in subsequent PPDUs if the transmitter changes the transmit parameters.</a:t>
            </a:r>
          </a:p>
          <a:p>
            <a:pPr>
              <a:buFont typeface="Arial" panose="020B0604020202020204" pitchFamily="34" charset="0"/>
              <a:buChar char="•"/>
            </a:pPr>
            <a:r>
              <a:rPr lang="en-SG" sz="1800" dirty="0"/>
              <a:t>The transmitter can indicate the change in transmit parameters as follows:</a:t>
            </a:r>
          </a:p>
          <a:p>
            <a:pPr lvl="1">
              <a:buFont typeface="Arial" panose="020B0604020202020204" pitchFamily="34" charset="0"/>
              <a:buChar char="•"/>
            </a:pPr>
            <a:r>
              <a:rPr lang="en-US" sz="1600" dirty="0"/>
              <a:t>The transmitter after beamforming shall indicate the receiver about the change in transmit parameters if any, e.g., using an indication in the MAC header of the PPDU. The actual indication can be discussed.</a:t>
            </a:r>
          </a:p>
          <a:p>
            <a:pPr lvl="1">
              <a:buFont typeface="Arial" panose="020B0604020202020204" pitchFamily="34" charset="0"/>
              <a:buChar char="•"/>
            </a:pPr>
            <a:r>
              <a:rPr lang="en-SG" sz="1600" dirty="0"/>
              <a:t>A new management frame can be defined which may be transmitted by the transmitter upon change in Tx parameters. The format of the management frame is TBD. </a:t>
            </a:r>
          </a:p>
          <a:p>
            <a:pPr>
              <a:buFont typeface="Arial" panose="020B0604020202020204" pitchFamily="34" charset="0"/>
              <a:buChar char="•"/>
            </a:pPr>
            <a:endParaRPr lang="en-SG" sz="1800" dirty="0"/>
          </a:p>
        </p:txBody>
      </p:sp>
    </p:spTree>
    <p:extLst>
      <p:ext uri="{BB962C8B-B14F-4D97-AF65-F5344CB8AC3E}">
        <p14:creationId xmlns:p14="http://schemas.microsoft.com/office/powerpoint/2010/main" val="2478075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F620B-B1F1-4693-ADDE-F71AEB2F6BBA}"/>
              </a:ext>
            </a:extLst>
          </p:cNvPr>
          <p:cNvSpPr>
            <a:spLocks noGrp="1"/>
          </p:cNvSpPr>
          <p:nvPr>
            <p:ph type="title"/>
          </p:nvPr>
        </p:nvSpPr>
        <p:spPr>
          <a:xfrm>
            <a:off x="685800" y="685801"/>
            <a:ext cx="7770813" cy="503808"/>
          </a:xfrm>
        </p:spPr>
        <p:txBody>
          <a:bodyPr/>
          <a:lstStyle/>
          <a:p>
            <a:r>
              <a:rPr lang="en-SG"/>
              <a:t>Signalling Tx Parameters</a:t>
            </a:r>
          </a:p>
        </p:txBody>
      </p:sp>
      <p:sp>
        <p:nvSpPr>
          <p:cNvPr id="3" name="Content Placeholder 2">
            <a:extLst>
              <a:ext uri="{FF2B5EF4-FFF2-40B4-BE49-F238E27FC236}">
                <a16:creationId xmlns:a16="http://schemas.microsoft.com/office/drawing/2014/main" id="{8927C56A-F8ED-4E79-AD01-03E510198BC4}"/>
              </a:ext>
            </a:extLst>
          </p:cNvPr>
          <p:cNvSpPr>
            <a:spLocks noGrp="1"/>
          </p:cNvSpPr>
          <p:nvPr>
            <p:ph idx="1"/>
          </p:nvPr>
        </p:nvSpPr>
        <p:spPr>
          <a:xfrm>
            <a:off x="685800" y="1189610"/>
            <a:ext cx="7770813" cy="4904804"/>
          </a:xfrm>
        </p:spPr>
        <p:txBody>
          <a:bodyPr/>
          <a:lstStyle/>
          <a:p>
            <a:pPr>
              <a:buFont typeface="Arial" panose="020B0604020202020204" pitchFamily="34" charset="0"/>
              <a:buChar char="•"/>
            </a:pPr>
            <a:endParaRPr lang="en-SG"/>
          </a:p>
          <a:p>
            <a:pPr>
              <a:buFont typeface="Arial" panose="020B0604020202020204" pitchFamily="34" charset="0"/>
              <a:buChar char="•"/>
            </a:pPr>
            <a:endParaRPr lang="en-SG"/>
          </a:p>
          <a:p>
            <a:pPr>
              <a:buFont typeface="Arial" panose="020B0604020202020204" pitchFamily="34" charset="0"/>
              <a:buChar char="•"/>
            </a:pPr>
            <a:endParaRPr lang="en-SG"/>
          </a:p>
          <a:p>
            <a:pPr>
              <a:buFont typeface="Arial" panose="020B0604020202020204" pitchFamily="34" charset="0"/>
              <a:buChar char="•"/>
            </a:pPr>
            <a:endParaRPr lang="en-SG"/>
          </a:p>
          <a:p>
            <a:pPr>
              <a:buFont typeface="Arial" panose="020B0604020202020204" pitchFamily="34" charset="0"/>
              <a:buChar char="•"/>
            </a:pPr>
            <a:endParaRPr lang="en-SG"/>
          </a:p>
          <a:p>
            <a:pPr>
              <a:buFont typeface="Arial" panose="020B0604020202020204" pitchFamily="34" charset="0"/>
              <a:buChar char="•"/>
            </a:pPr>
            <a:endParaRPr lang="en-SG"/>
          </a:p>
          <a:p>
            <a:pPr>
              <a:buFont typeface="Arial" panose="020B0604020202020204" pitchFamily="34" charset="0"/>
              <a:buChar char="•"/>
            </a:pPr>
            <a:endParaRPr lang="en-SG"/>
          </a:p>
          <a:p>
            <a:pPr>
              <a:buFont typeface="Arial" panose="020B0604020202020204" pitchFamily="34" charset="0"/>
              <a:buChar char="•"/>
            </a:pPr>
            <a:endParaRPr lang="en-SG"/>
          </a:p>
          <a:p>
            <a:pPr>
              <a:buFont typeface="Arial" panose="020B0604020202020204" pitchFamily="34" charset="0"/>
              <a:buChar char="•"/>
            </a:pPr>
            <a:endParaRPr lang="en-SG"/>
          </a:p>
          <a:p>
            <a:pPr>
              <a:buFont typeface="Arial" panose="020B0604020202020204" pitchFamily="34" charset="0"/>
              <a:buChar char="•"/>
            </a:pPr>
            <a:endParaRPr lang="en-SG"/>
          </a:p>
          <a:p>
            <a:pPr>
              <a:buFont typeface="Arial" panose="020B0604020202020204" pitchFamily="34" charset="0"/>
              <a:buChar char="•"/>
            </a:pPr>
            <a:endParaRPr lang="en-SG" sz="1400"/>
          </a:p>
          <a:p>
            <a:pPr>
              <a:buFont typeface="Arial" panose="020B0604020202020204" pitchFamily="34" charset="0"/>
              <a:buChar char="•"/>
            </a:pPr>
            <a:r>
              <a:rPr lang="en-SG" sz="1400"/>
              <a:t>Motion 24 </a:t>
            </a:r>
            <a:r>
              <a:rPr lang="en-SG" sz="1400" b="0"/>
              <a:t>describes that, </a:t>
            </a:r>
            <a:r>
              <a:rPr lang="en-SG" sz="1400"/>
              <a:t>“</a:t>
            </a:r>
            <a:r>
              <a:rPr lang="en-US" altLang="zh-CN" sz="1400" kern="0"/>
              <a:t>The Measurement Setup ID may be used to identify attributes of the sensing measurement instances</a:t>
            </a:r>
            <a:r>
              <a:rPr lang="en-SG" altLang="zh-CN" sz="1400" kern="0"/>
              <a:t>.”</a:t>
            </a:r>
            <a:endParaRPr lang="en-US" altLang="zh-CN" sz="1400" kern="0"/>
          </a:p>
        </p:txBody>
      </p:sp>
      <p:sp>
        <p:nvSpPr>
          <p:cNvPr id="4" name="Slide Number Placeholder 3">
            <a:extLst>
              <a:ext uri="{FF2B5EF4-FFF2-40B4-BE49-F238E27FC236}">
                <a16:creationId xmlns:a16="http://schemas.microsoft.com/office/drawing/2014/main" id="{E98C527B-A6CC-43F9-A3AF-53577DAD794B}"/>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Footer Placeholder 4">
            <a:extLst>
              <a:ext uri="{FF2B5EF4-FFF2-40B4-BE49-F238E27FC236}">
                <a16:creationId xmlns:a16="http://schemas.microsoft.com/office/drawing/2014/main" id="{AF58658F-4FB4-4FCD-87A6-E353E50F774A}"/>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C1DEC0BC-D51B-4877-82F0-9C12553E1CDF}"/>
              </a:ext>
            </a:extLst>
          </p:cNvPr>
          <p:cNvSpPr>
            <a:spLocks noGrp="1"/>
          </p:cNvSpPr>
          <p:nvPr>
            <p:ph type="dt" idx="15"/>
          </p:nvPr>
        </p:nvSpPr>
        <p:spPr/>
        <p:txBody>
          <a:bodyPr/>
          <a:lstStyle/>
          <a:p>
            <a:r>
              <a:rPr lang="en-US"/>
              <a:t>October 2021</a:t>
            </a:r>
            <a:endParaRPr lang="en-GB"/>
          </a:p>
        </p:txBody>
      </p:sp>
      <p:pic>
        <p:nvPicPr>
          <p:cNvPr id="7" name="Content Placeholder 4">
            <a:extLst>
              <a:ext uri="{FF2B5EF4-FFF2-40B4-BE49-F238E27FC236}">
                <a16:creationId xmlns:a16="http://schemas.microsoft.com/office/drawing/2014/main" id="{72197109-047B-4207-8481-4749C56D726A}"/>
              </a:ext>
            </a:extLst>
          </p:cNvPr>
          <p:cNvPicPr>
            <a:picLocks noGrp="1" noChangeAspect="1"/>
          </p:cNvPicPr>
          <p:nvPr/>
        </p:nvPicPr>
        <p:blipFill>
          <a:blip r:embed="rId2"/>
          <a:stretch>
            <a:fillRect/>
          </a:stretch>
        </p:blipFill>
        <p:spPr bwMode="auto">
          <a:xfrm>
            <a:off x="781374" y="1342001"/>
            <a:ext cx="7581252" cy="4401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8084213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E8296836C39494297FB4CD847280E05" ma:contentTypeVersion="10" ma:contentTypeDescription="新しいドキュメントを作成します。" ma:contentTypeScope="" ma:versionID="aa6a9813a18063a90b33ec9c2b4328df">
  <xsd:schema xmlns:xsd="http://www.w3.org/2001/XMLSchema" xmlns:xs="http://www.w3.org/2001/XMLSchema" xmlns:p="http://schemas.microsoft.com/office/2006/metadata/properties" xmlns:ns2="5a0e02d0-dbbe-454c-bf16-36e0337fafec" xmlns:ns3="f2d91d1f-eabb-41c4-8bb7-ac90c0463bd8" targetNamespace="http://schemas.microsoft.com/office/2006/metadata/properties" ma:root="true" ma:fieldsID="73a17917ff69c6ef9059887d6e67dfcc" ns2:_="" ns3:_="">
    <xsd:import namespace="5a0e02d0-dbbe-454c-bf16-36e0337fafec"/>
    <xsd:import namespace="f2d91d1f-eabb-41c4-8bb7-ac90c0463bd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0e02d0-dbbe-454c-bf16-36e0337faf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d91d1f-eabb-41c4-8bb7-ac90c0463bd8"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4D488DB-B03D-48DB-A32C-01875A9485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0e02d0-dbbe-454c-bf16-36e0337fafec"/>
    <ds:schemaRef ds:uri="f2d91d1f-eabb-41c4-8bb7-ac90c0463bd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46E82EA-C2A1-4394-8110-CE203C7CF1A7}">
  <ds:schemaRefs>
    <ds:schemaRef ds:uri="http://schemas.microsoft.com/office/2006/documentManagement/types"/>
    <ds:schemaRef ds:uri="f2d91d1f-eabb-41c4-8bb7-ac90c0463bd8"/>
    <ds:schemaRef ds:uri="http://schemas.microsoft.com/office/infopath/2007/PartnerControls"/>
    <ds:schemaRef ds:uri="http://schemas.openxmlformats.org/package/2006/metadata/core-properties"/>
    <ds:schemaRef ds:uri="http://purl.org/dc/elements/1.1/"/>
    <ds:schemaRef ds:uri="http://purl.org/dc/dcmitype/"/>
    <ds:schemaRef ds:uri="5a0e02d0-dbbe-454c-bf16-36e0337fafec"/>
    <ds:schemaRef ds:uri="http://purl.org/dc/term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8E4BE27D-F9E6-4FDC-A900-12A08BD5B2B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99</TotalTime>
  <Words>1276</Words>
  <Application>Microsoft Office PowerPoint</Application>
  <PresentationFormat>On-screen Show (4:3)</PresentationFormat>
  <Paragraphs>205</Paragraphs>
  <Slides>15</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15</vt:i4>
      </vt:variant>
    </vt:vector>
  </HeadingPairs>
  <TitlesOfParts>
    <vt:vector size="21" baseType="lpstr">
      <vt:lpstr>Arial</vt:lpstr>
      <vt:lpstr>Calibri</vt:lpstr>
      <vt:lpstr>Calibri Light</vt:lpstr>
      <vt:lpstr>Times New Roman</vt:lpstr>
      <vt:lpstr>Office Theme</vt:lpstr>
      <vt:lpstr>Custom Design</vt:lpstr>
      <vt:lpstr>Opportunistic WLAN Sensing</vt:lpstr>
      <vt:lpstr>Background</vt:lpstr>
      <vt:lpstr>Proposal</vt:lpstr>
      <vt:lpstr>Sensing Protocol</vt:lpstr>
      <vt:lpstr>Channel Measurement based on Regular PPDU - 1</vt:lpstr>
      <vt:lpstr>Regular PPDUs to be considered for WLAN Sensing - 1</vt:lpstr>
      <vt:lpstr>Regular PPDUs to be considered for WLAN Sensing - 2</vt:lpstr>
      <vt:lpstr>Signalling the Tx parameters</vt:lpstr>
      <vt:lpstr>Signalling Tx Parameters</vt:lpstr>
      <vt:lpstr>When WiFi traffic is not available</vt:lpstr>
      <vt:lpstr>Simulation Scenario</vt:lpstr>
      <vt:lpstr>Experimentation Results</vt:lpstr>
      <vt:lpstr>Conclusion</vt:lpstr>
      <vt:lpstr>Straw Poll</vt:lpstr>
      <vt:lpstr>References</vt:lpstr>
    </vt:vector>
  </TitlesOfParts>
  <Company>Panasonic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Overhead Reduction for WLAN Sensing</dc:title>
  <dc:creator>Rajat PUSHKARNA</dc:creator>
  <cp:lastModifiedBy>Rajat PUSHKARNA</cp:lastModifiedBy>
  <cp:revision>33</cp:revision>
  <cp:lastPrinted>1601-01-01T00:00:00Z</cp:lastPrinted>
  <dcterms:created xsi:type="dcterms:W3CDTF">2021-04-26T03:20:39Z</dcterms:created>
  <dcterms:modified xsi:type="dcterms:W3CDTF">2021-11-22T14:44:28Z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0x0101009E8296836C39494297FB4CD847280E05</vt:lpwstr>
  </property>
</Properties>
</file>