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57" r:id="rId3"/>
    <p:sldId id="268" r:id="rId4"/>
    <p:sldId id="265" r:id="rId5"/>
    <p:sldId id="269" r:id="rId6"/>
    <p:sldId id="260" r:id="rId7"/>
    <p:sldId id="261" r:id="rId8"/>
    <p:sldId id="262" r:id="rId9"/>
    <p:sldId id="263" r:id="rId10"/>
    <p:sldId id="283" r:id="rId11"/>
    <p:sldId id="284" r:id="rId12"/>
    <p:sldId id="287" r:id="rId13"/>
    <p:sldId id="288" r:id="rId14"/>
    <p:sldId id="289" r:id="rId15"/>
    <p:sldId id="295" r:id="rId16"/>
    <p:sldId id="294" r:id="rId17"/>
    <p:sldId id="293"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73" d="100"/>
          <a:sy n="73" d="100"/>
        </p:scale>
        <p:origin x="90" y="55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10/28/2021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39782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9241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802.11-21/1741r0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October 2021</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1606-04-0arc-tgme-resolutions-to-cids-on-annex-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1/11-21-0414-02-0arc-draft-examples-of-a-proposed-notation-for-frame-exchange-sequence-sequences-in-annex-g-of-802-11-2020.docx" TargetMode="External"/><Relationship Id="rId4" Type="http://schemas.openxmlformats.org/officeDocument/2006/relationships/hyperlink" Target="https://mentor.ieee.org/802.11/dcn/21/11-21-1616-00-0arc-multiple-frame-transmissions.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0/11-20-0174-00-0arc-epd-and-lpd-terminology-misalignment-in-ieee-std-802-1-and-802-11.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19/11-19-0106-00-000m-sta-and-ap.docx"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ARC-SC-agenda-Oct-28-2021</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2021-10-28</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28 October 2021</a:t>
            </a:r>
            <a:endParaRPr lang="en-GB" dirty="0"/>
          </a:p>
        </p:txBody>
      </p:sp>
      <p:sp>
        <p:nvSpPr>
          <p:cNvPr id="4098" name="Rectangle 2"/>
          <p:cNvSpPr>
            <a:spLocks noGrp="1" noChangeArrowheads="1"/>
          </p:cNvSpPr>
          <p:nvPr>
            <p:ph idx="1"/>
          </p:nvPr>
        </p:nvSpPr>
        <p:spPr>
          <a:xfrm>
            <a:off x="914401" y="1295400"/>
            <a:ext cx="10361084" cy="5103813"/>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600"/>
              </a:spcAft>
              <a:buFont typeface="Arial" panose="020B0604020202020204" pitchFamily="34" charset="0"/>
              <a:buChar char="•"/>
              <a:defRPr/>
            </a:pPr>
            <a:r>
              <a:rPr lang="en-US" sz="2800" dirty="0"/>
              <a:t>Annex G way forward contribution/discussion:</a:t>
            </a:r>
          </a:p>
          <a:p>
            <a:pPr marL="857250" lvl="1" indent="-457200">
              <a:lnSpc>
                <a:spcPct val="90000"/>
              </a:lnSpc>
              <a:spcBef>
                <a:spcPts val="300"/>
              </a:spcBef>
              <a:spcAft>
                <a:spcPts val="0"/>
              </a:spcAft>
              <a:buFont typeface="Arial" panose="020B0604020202020204" pitchFamily="34" charset="0"/>
              <a:buChar char="•"/>
              <a:defRPr/>
            </a:pPr>
            <a:r>
              <a:rPr lang="en-US" sz="2400" b="1" dirty="0"/>
              <a:t>Current plan: </a:t>
            </a:r>
          </a:p>
          <a:p>
            <a:pPr marL="1257300" lvl="2" indent="-457200">
              <a:lnSpc>
                <a:spcPct val="90000"/>
              </a:lnSpc>
              <a:spcBef>
                <a:spcPts val="300"/>
              </a:spcBef>
              <a:spcAft>
                <a:spcPts val="0"/>
              </a:spcAft>
              <a:buFont typeface="Arial" panose="020B0604020202020204" pitchFamily="34" charset="0"/>
              <a:buChar char="•"/>
              <a:defRPr/>
            </a:pPr>
            <a:r>
              <a:rPr lang="en-US" sz="2000" dirty="0"/>
              <a:t>Replace any references in main body text (to Annex G or “frame exchange sequence” in various spellings) with normative text in-place, add definition(s), etc. </a:t>
            </a:r>
          </a:p>
          <a:p>
            <a:pPr marL="1257300" lvl="2" indent="-457200">
              <a:lnSpc>
                <a:spcPct val="90000"/>
              </a:lnSpc>
              <a:spcBef>
                <a:spcPts val="300"/>
              </a:spcBef>
              <a:spcAft>
                <a:spcPts val="0"/>
              </a:spcAft>
              <a:buFont typeface="Arial" panose="020B0604020202020204" pitchFamily="34" charset="0"/>
              <a:buChar char="•"/>
              <a:defRPr/>
            </a:pPr>
            <a:r>
              <a:rPr lang="en-US" sz="2000" dirty="0"/>
              <a:t>Create a new and more useable Annex G with a friendly notation/style and cross-references to main body text for technical details – make it more of an introduction/overview of 802.11 frame exchanges</a:t>
            </a:r>
          </a:p>
          <a:p>
            <a:pPr marL="857250" lvl="1" indent="-457200">
              <a:lnSpc>
                <a:spcPct val="90000"/>
              </a:lnSpc>
              <a:spcBef>
                <a:spcPts val="300"/>
              </a:spcBef>
              <a:spcAft>
                <a:spcPts val="0"/>
              </a:spcAft>
              <a:buFont typeface="Arial" panose="020B0604020202020204" pitchFamily="34" charset="0"/>
              <a:buChar char="•"/>
              <a:defRPr/>
            </a:pPr>
            <a:r>
              <a:rPr lang="en-US" sz="2400" b="1" dirty="0"/>
              <a:t>Any further comments on main body text “clean up” changes?:</a:t>
            </a:r>
          </a:p>
          <a:p>
            <a:pPr marL="1257300" lvl="2" indent="-457200">
              <a:lnSpc>
                <a:spcPct val="90000"/>
              </a:lnSpc>
              <a:spcBef>
                <a:spcPts val="300"/>
              </a:spcBef>
              <a:spcAft>
                <a:spcPts val="0"/>
              </a:spcAft>
              <a:buFont typeface="Arial" panose="020B0604020202020204" pitchFamily="34" charset="0"/>
              <a:buChar char="•"/>
              <a:defRPr/>
            </a:pPr>
            <a:r>
              <a:rPr lang="en-US" sz="2000" dirty="0"/>
              <a:t>Frame Exchange Sequence clean-up: </a:t>
            </a:r>
            <a:r>
              <a:rPr lang="en-US" sz="2000" dirty="0">
                <a:hlinkClick r:id="rId3"/>
              </a:rPr>
              <a:t>11-21/1606r4</a:t>
            </a:r>
            <a:r>
              <a:rPr lang="en-US" sz="2000" dirty="0"/>
              <a:t> – Graham Smith</a:t>
            </a:r>
          </a:p>
          <a:p>
            <a:pPr marL="1257300" lvl="2" indent="-457200">
              <a:lnSpc>
                <a:spcPct val="90000"/>
              </a:lnSpc>
              <a:spcBef>
                <a:spcPts val="300"/>
              </a:spcBef>
              <a:spcAft>
                <a:spcPts val="0"/>
              </a:spcAft>
              <a:buFont typeface="Arial" panose="020B0604020202020204" pitchFamily="34" charset="0"/>
              <a:buChar char="•"/>
              <a:defRPr/>
            </a:pPr>
            <a:r>
              <a:rPr lang="en-US" sz="2000" dirty="0"/>
              <a:t>“Multiple Frame Transmissions”: </a:t>
            </a:r>
            <a:r>
              <a:rPr lang="en-US" sz="2000" dirty="0">
                <a:hlinkClick r:id="rId4"/>
              </a:rPr>
              <a:t>11-21/1616r0</a:t>
            </a:r>
            <a:r>
              <a:rPr lang="en-US" sz="2000" dirty="0"/>
              <a:t> – Graham Smith</a:t>
            </a:r>
          </a:p>
          <a:p>
            <a:pPr marL="1257300" lvl="2" indent="-457200">
              <a:lnSpc>
                <a:spcPct val="90000"/>
              </a:lnSpc>
              <a:spcBef>
                <a:spcPts val="300"/>
              </a:spcBef>
              <a:spcAft>
                <a:spcPts val="0"/>
              </a:spcAft>
              <a:buFont typeface="Arial" panose="020B0604020202020204" pitchFamily="34" charset="0"/>
              <a:buChar char="•"/>
              <a:defRPr/>
            </a:pPr>
            <a:r>
              <a:rPr lang="en-US" sz="2000" dirty="0"/>
              <a:t>Next step?:  Prepare the above for ARC motion on Nov 8, for contribution to </a:t>
            </a:r>
            <a:r>
              <a:rPr lang="en-US" sz="2000" dirty="0" err="1"/>
              <a:t>REVme</a:t>
            </a:r>
            <a:endParaRPr lang="en-US" sz="2000" dirty="0"/>
          </a:p>
          <a:p>
            <a:pPr marL="857250" lvl="1" indent="-457200">
              <a:lnSpc>
                <a:spcPct val="90000"/>
              </a:lnSpc>
              <a:spcBef>
                <a:spcPts val="300"/>
              </a:spcBef>
              <a:spcAft>
                <a:spcPts val="0"/>
              </a:spcAft>
              <a:buFont typeface="Arial" panose="020B0604020202020204" pitchFamily="34" charset="0"/>
              <a:buChar char="•"/>
              <a:defRPr/>
            </a:pPr>
            <a:r>
              <a:rPr lang="en-US" sz="2400" dirty="0"/>
              <a:t>Replace Annex G with some other notation/style – </a:t>
            </a:r>
            <a:r>
              <a:rPr lang="en-US" sz="2400" dirty="0">
                <a:hlinkClick r:id="rId5"/>
              </a:rPr>
              <a:t>11-21/0414r2</a:t>
            </a:r>
            <a:r>
              <a:rPr lang="en-US" sz="2400" dirty="0"/>
              <a:t> – Harry Bims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7725352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xfrm>
            <a:off x="914401" y="1524000"/>
            <a:ext cx="10361084" cy="4570415"/>
          </a:xfrm>
          <a:ln/>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sz="2000" b="1" dirty="0"/>
              <a:t>Related to IEEE Std 802 updates:</a:t>
            </a:r>
          </a:p>
          <a:p>
            <a:pPr marL="1143000" lvl="3" indent="-342900">
              <a:lnSpc>
                <a:spcPct val="90000"/>
              </a:lnSpc>
              <a:buFont typeface="Arial" pitchFamily="34" charset="0"/>
              <a:buChar char="•"/>
              <a:defRPr/>
            </a:pPr>
            <a:r>
              <a:rPr lang="en-US" sz="2000" b="1" dirty="0"/>
              <a:t>802.1AC mapping from ISS to 802.11 MAC SAP interface</a:t>
            </a:r>
          </a:p>
          <a:p>
            <a:pPr marL="1143000" lvl="3" indent="-342900">
              <a:lnSpc>
                <a:spcPct val="90000"/>
              </a:lnSpc>
              <a:buFont typeface="Arial" pitchFamily="34" charset="0"/>
              <a:buChar char="•"/>
              <a:defRPr/>
            </a:pPr>
            <a:r>
              <a:rPr lang="en-US" sz="2000" b="1" dirty="0"/>
              <a:t>Consider any changes to remove 802.2/LLC terms?</a:t>
            </a:r>
          </a:p>
          <a:p>
            <a:pPr marL="1143000" lvl="3" indent="-342900">
              <a:lnSpc>
                <a:spcPct val="90000"/>
              </a:lnSpc>
              <a:buFont typeface="Arial" pitchFamily="34" charset="0"/>
              <a:buChar char="•"/>
              <a:defRPr/>
            </a:pPr>
            <a:r>
              <a:rPr lang="en-US" sz="2000" b="1" dirty="0"/>
              <a:t>Clarifying EPD/LPD: </a:t>
            </a:r>
            <a:r>
              <a:rPr lang="en-US" sz="2000" dirty="0">
                <a:hlinkClick r:id="rId3"/>
              </a:rPr>
              <a:t>11-20/0174r0</a:t>
            </a:r>
            <a:endParaRPr lang="en-US" sz="2000" b="1" dirty="0">
              <a:solidFill>
                <a:schemeClr val="accent2">
                  <a:lumMod val="75000"/>
                </a:schemeClr>
              </a:solidFill>
            </a:endParaRPr>
          </a:p>
          <a:p>
            <a:pPr marL="685800" lvl="2" indent="-342900">
              <a:lnSpc>
                <a:spcPct val="90000"/>
              </a:lnSpc>
              <a:buFont typeface="Arial" pitchFamily="34" charset="0"/>
              <a:buChar char="•"/>
              <a:defRPr/>
            </a:pPr>
            <a:r>
              <a:rPr lang="en-US" sz="2000" b="1" dirty="0"/>
              <a:t>“What is a STA?” (per </a:t>
            </a:r>
            <a:r>
              <a:rPr lang="en-US" sz="2000" b="1" dirty="0" err="1"/>
              <a:t>REVmd</a:t>
            </a:r>
            <a:r>
              <a:rPr lang="en-US" sz="2000" b="1" dirty="0"/>
              <a:t> discussion: </a:t>
            </a:r>
            <a:r>
              <a:rPr lang="en-US" sz="2000" b="1" dirty="0">
                <a:solidFill>
                  <a:schemeClr val="accent2">
                    <a:lumMod val="75000"/>
                  </a:schemeClr>
                </a:solidFill>
                <a:hlinkClick r:id="rId4">
                  <a:extLst>
                    <a:ext uri="{A12FA001-AC4F-418D-AE19-62706E023703}">
                      <ahyp:hlinkClr xmlns:ahyp="http://schemas.microsoft.com/office/drawing/2018/hyperlinkcolor" val="tx"/>
                    </a:ext>
                  </a:extLst>
                </a:hlinkClick>
              </a:rPr>
              <a:t>11-19/0106r0</a:t>
            </a:r>
            <a:r>
              <a:rPr lang="en-US" sz="2000" b="1" dirty="0"/>
              <a:t>)</a:t>
            </a:r>
          </a:p>
          <a:p>
            <a:pPr marL="685800" lvl="2" indent="-342900">
              <a:lnSpc>
                <a:spcPct val="90000"/>
              </a:lnSpc>
              <a:buFont typeface="Arial" pitchFamily="34" charset="0"/>
              <a:buChar char="•"/>
              <a:defRPr/>
            </a:pPr>
            <a:r>
              <a:rPr lang="en-US" sz="2000" b="1" dirty="0"/>
              <a:t>Off-channel TDLS architecture</a:t>
            </a:r>
          </a:p>
          <a:p>
            <a:pPr marL="685800" lvl="2" indent="-342900">
              <a:lnSpc>
                <a:spcPct val="90000"/>
              </a:lnSpc>
              <a:spcBef>
                <a:spcPts val="300"/>
              </a:spcBef>
              <a:spcAft>
                <a:spcPts val="0"/>
              </a:spcAft>
              <a:buFont typeface="Arial" pitchFamily="34" charset="0"/>
              <a:buChar char="•"/>
              <a:defRPr/>
            </a:pPr>
            <a:r>
              <a:rPr lang="en-US" sz="2000"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dirty="0"/>
              <a:t>One aspect is how MAC address is set/controlled – related to IEEE 1609/</a:t>
            </a:r>
            <a:r>
              <a:rPr lang="en-US" sz="2000" b="1" dirty="0" err="1"/>
              <a:t>TGbd</a:t>
            </a:r>
            <a:r>
              <a:rPr lang="en-US" sz="2000" b="1" dirty="0"/>
              <a:t>  activities</a:t>
            </a:r>
          </a:p>
          <a:p>
            <a:pPr marL="685800" lvl="2" indent="-342900">
              <a:lnSpc>
                <a:spcPct val="90000"/>
              </a:lnSpc>
              <a:buFont typeface="Arial" pitchFamily="34" charset="0"/>
              <a:buChar char="•"/>
              <a:defRPr/>
            </a:pPr>
            <a:r>
              <a:rPr lang="en-US" sz="2000" b="1" dirty="0" err="1"/>
              <a:t>Nendica’s</a:t>
            </a:r>
            <a:r>
              <a:rPr lang="en-US" sz="2000" b="1" dirty="0"/>
              <a:t>/</a:t>
            </a:r>
            <a:r>
              <a:rPr lang="en-US" sz="2000" b="1" dirty="0" err="1"/>
              <a:t>TGbe’s</a:t>
            </a:r>
            <a:r>
              <a:rPr lang="en-US" sz="2000" b="1" dirty="0"/>
              <a:t> discussion on 802.11 in a Deterministic Network/Time-Sensitive Networking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4254260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Next steps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pPr>
              <a:buFont typeface="Arial" panose="020B0604020202020204" pitchFamily="34" charset="0"/>
              <a:buChar char="•"/>
            </a:pPr>
            <a:r>
              <a:rPr lang="en-US" altLang="en-US" sz="2800" dirty="0"/>
              <a:t>Upcoming Teleconferences:</a:t>
            </a:r>
          </a:p>
          <a:p>
            <a:pPr lvl="1">
              <a:buFont typeface="Arial" panose="020B0604020202020204" pitchFamily="34" charset="0"/>
              <a:buChar char="•"/>
            </a:pPr>
            <a:r>
              <a:rPr lang="en-US" altLang="en-US" sz="2800" b="1" dirty="0"/>
              <a:t>Nov plenary</a:t>
            </a:r>
          </a:p>
          <a:p>
            <a:pPr lvl="2">
              <a:buFont typeface="Arial" panose="020B0604020202020204" pitchFamily="34" charset="0"/>
              <a:buChar char="•"/>
            </a:pPr>
            <a:r>
              <a:rPr lang="en-US" altLang="en-US" sz="2400" b="1" dirty="0"/>
              <a:t>Monday, Nov 8, 13:30-15:30 ET</a:t>
            </a:r>
          </a:p>
          <a:p>
            <a:pPr lvl="2">
              <a:buFont typeface="Arial" panose="020B0604020202020204" pitchFamily="34" charset="0"/>
              <a:buChar char="•"/>
            </a:pPr>
            <a:r>
              <a:rPr lang="en-US" altLang="en-US" sz="2400" b="1" dirty="0"/>
              <a:t>Wednesday, Nov 10, 11:15-13:15 ET</a:t>
            </a:r>
          </a:p>
          <a:p>
            <a:pPr lvl="1">
              <a:buFont typeface="Arial" panose="020B0604020202020204" pitchFamily="34" charset="0"/>
              <a:buChar char="•"/>
            </a:pPr>
            <a:r>
              <a:rPr lang="en-US" altLang="en-US" sz="2600" b="1" dirty="0"/>
              <a:t>Topics?</a:t>
            </a:r>
          </a:p>
          <a:p>
            <a:pPr>
              <a:buFont typeface="Arial" panose="020B0604020202020204" pitchFamily="34" charset="0"/>
              <a:buChar char="•"/>
            </a:pPr>
            <a:endParaRPr lang="en-US" altLang="en-US" dirty="0"/>
          </a:p>
          <a:p>
            <a:pPr marL="0" indent="0">
              <a:lnSpc>
                <a:spcPct val="90000"/>
              </a:lnSpc>
              <a:spcBef>
                <a:spcPts val="300"/>
              </a:spcBef>
              <a:spcAft>
                <a:spcPts val="600"/>
              </a:spcAft>
              <a:defRPr/>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3203427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28 October 2021,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28 October 2021 Teleconference</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5357111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762</TotalTime>
  <Words>1825</Words>
  <Application>Microsoft Office PowerPoint</Application>
  <PresentationFormat>Widescreen</PresentationFormat>
  <Paragraphs>173</Paragraphs>
  <Slides>17</Slides>
  <Notes>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4" baseType="lpstr">
      <vt:lpstr>Arial</vt:lpstr>
      <vt:lpstr>Calibri</vt:lpstr>
      <vt:lpstr>Helvetica</vt:lpstr>
      <vt:lpstr>Monotype Sorts</vt:lpstr>
      <vt:lpstr>Times New Roman</vt:lpstr>
      <vt:lpstr>Office Theme</vt:lpstr>
      <vt:lpstr>Document</vt:lpstr>
      <vt:lpstr>ARC-SC-agenda-Oct-28-2021</vt:lpstr>
      <vt:lpstr>Abstract</vt:lpstr>
      <vt:lpstr>IEEE 802.11   Architecture Standing Committee</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28 October 2021</vt:lpstr>
      <vt:lpstr>ARC (Architecture) – Other</vt:lpstr>
      <vt:lpstr>Next steps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37</cp:revision>
  <cp:lastPrinted>1601-01-01T00:00:00Z</cp:lastPrinted>
  <dcterms:created xsi:type="dcterms:W3CDTF">2021-01-26T19:12:38Z</dcterms:created>
  <dcterms:modified xsi:type="dcterms:W3CDTF">2021-10-28T14:33:17Z</dcterms:modified>
</cp:coreProperties>
</file>