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3" d="100"/>
          <a:sy n="73" d="100"/>
        </p:scale>
        <p:origin x="90" y="5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10/28/2021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802.11-21/1741r0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October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1606-04-0arc-tgme-resolutions-to-cids-on-annex-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414-02-0arc-draft-examples-of-a-proposed-notation-for-frame-exchange-sequence-sequences-in-annex-g-of-802-11-2020.docx" TargetMode="External"/><Relationship Id="rId4" Type="http://schemas.openxmlformats.org/officeDocument/2006/relationships/hyperlink" Target="https://mentor.ieee.org/802.11/dcn/21/11-21-1616-00-0arc-multiple-frame-transmission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ARC-SC-agenda-Oct-28-2021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2021-10-28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28 October 2021</a:t>
            </a:r>
            <a:endParaRPr lang="en-GB" dirty="0"/>
          </a:p>
        </p:txBody>
      </p:sp>
      <p:sp>
        <p:nvSpPr>
          <p:cNvPr id="4098" name="Rectangle 2"/>
          <p:cNvSpPr>
            <a:spLocks noGrp="1" noChangeArrowheads="1"/>
          </p:cNvSpPr>
          <p:nvPr>
            <p:ph idx="1"/>
          </p:nvPr>
        </p:nvSpPr>
        <p:spPr>
          <a:xfrm>
            <a:off x="914401" y="1295400"/>
            <a:ext cx="10361084" cy="51038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2800" dirty="0"/>
              <a:t>Annex G way forward contribution/discussion:</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0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0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b="1" dirty="0"/>
              <a:t>Any further comments on main body text “clean up” changes?:</a:t>
            </a:r>
          </a:p>
          <a:p>
            <a:pPr marL="1257300" lvl="2" indent="-457200">
              <a:lnSpc>
                <a:spcPct val="90000"/>
              </a:lnSpc>
              <a:spcBef>
                <a:spcPts val="300"/>
              </a:spcBef>
              <a:spcAft>
                <a:spcPts val="0"/>
              </a:spcAft>
              <a:buFont typeface="Arial" panose="020B0604020202020204" pitchFamily="34" charset="0"/>
              <a:buChar char="•"/>
              <a:defRPr/>
            </a:pPr>
            <a:r>
              <a:rPr lang="en-US" sz="2000" dirty="0"/>
              <a:t>Frame Exchange Sequence clean-up: </a:t>
            </a:r>
            <a:r>
              <a:rPr lang="en-US" sz="2000" dirty="0">
                <a:hlinkClick r:id="rId3"/>
              </a:rPr>
              <a:t>11-21/1606r4</a:t>
            </a:r>
            <a:r>
              <a:rPr lang="en-US" sz="2000" dirty="0"/>
              <a:t> – Graham Smith</a:t>
            </a:r>
          </a:p>
          <a:p>
            <a:pPr marL="1257300" lvl="2" indent="-457200">
              <a:lnSpc>
                <a:spcPct val="90000"/>
              </a:lnSpc>
              <a:spcBef>
                <a:spcPts val="300"/>
              </a:spcBef>
              <a:spcAft>
                <a:spcPts val="0"/>
              </a:spcAft>
              <a:buFont typeface="Arial" panose="020B0604020202020204" pitchFamily="34" charset="0"/>
              <a:buChar char="•"/>
              <a:defRPr/>
            </a:pPr>
            <a:r>
              <a:rPr lang="en-US" sz="2000" dirty="0"/>
              <a:t>“Multiple Frame Transmissions”: </a:t>
            </a:r>
            <a:r>
              <a:rPr lang="en-US" sz="2000" dirty="0">
                <a:hlinkClick r:id="rId4"/>
              </a:rPr>
              <a:t>11-21/1616r0</a:t>
            </a:r>
            <a:r>
              <a:rPr lang="en-US" sz="2000" dirty="0"/>
              <a:t> – Graham Smith</a:t>
            </a:r>
          </a:p>
          <a:p>
            <a:pPr marL="1257300" lvl="2" indent="-457200">
              <a:lnSpc>
                <a:spcPct val="90000"/>
              </a:lnSpc>
              <a:spcBef>
                <a:spcPts val="300"/>
              </a:spcBef>
              <a:spcAft>
                <a:spcPts val="0"/>
              </a:spcAft>
              <a:buFont typeface="Arial" panose="020B0604020202020204" pitchFamily="34" charset="0"/>
              <a:buChar char="•"/>
              <a:defRPr/>
            </a:pPr>
            <a:r>
              <a:rPr lang="en-US" sz="2000" dirty="0"/>
              <a:t>Next step?:  Prepare the above for ARC motion on Nov 8, for contribution to </a:t>
            </a:r>
            <a:r>
              <a:rPr lang="en-US" sz="2000" dirty="0" err="1"/>
              <a:t>REVme</a:t>
            </a:r>
            <a:endParaRPr lang="en-US" sz="2000" dirty="0"/>
          </a:p>
          <a:p>
            <a:pPr marL="857250" lvl="1" indent="-457200">
              <a:lnSpc>
                <a:spcPct val="90000"/>
              </a:lnSpc>
              <a:spcBef>
                <a:spcPts val="300"/>
              </a:spcBef>
              <a:spcAft>
                <a:spcPts val="0"/>
              </a:spcAft>
              <a:buFont typeface="Arial" panose="020B0604020202020204" pitchFamily="34" charset="0"/>
              <a:buChar char="•"/>
              <a:defRPr/>
            </a:pPr>
            <a:r>
              <a:rPr lang="en-US" sz="2400" dirty="0"/>
              <a:t>Replace Annex G with some other notation/style – </a:t>
            </a:r>
            <a:r>
              <a:rPr lang="en-US" sz="2400" dirty="0">
                <a:hlinkClick r:id="rId5"/>
              </a:rPr>
              <a:t>11-21/0414r2</a:t>
            </a:r>
            <a:r>
              <a:rPr lang="en-US" sz="2400" dirty="0"/>
              <a:t> – Harry Bims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524000"/>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a:p>
            <a:pPr marL="685800" lvl="2" indent="-342900">
              <a:lnSpc>
                <a:spcPct val="90000"/>
              </a:lnSpc>
              <a:buFont typeface="Arial" pitchFamily="34" charset="0"/>
              <a:buChar char="•"/>
              <a:defRPr/>
            </a:pPr>
            <a:r>
              <a:rPr lang="en-US" sz="2000" b="1" dirty="0" err="1"/>
              <a:t>Nendica’s</a:t>
            </a:r>
            <a:r>
              <a:rPr lang="en-US" sz="2000" b="1" dirty="0"/>
              <a:t>/</a:t>
            </a:r>
            <a:r>
              <a:rPr lang="en-US" sz="2000" b="1" dirty="0" err="1"/>
              <a:t>TGbe’s</a:t>
            </a:r>
            <a:r>
              <a:rPr lang="en-US" sz="2000"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Nov plenary</a:t>
            </a:r>
          </a:p>
          <a:p>
            <a:pPr lvl="2">
              <a:buFont typeface="Arial" panose="020B0604020202020204" pitchFamily="34" charset="0"/>
              <a:buChar char="•"/>
            </a:pPr>
            <a:r>
              <a:rPr lang="en-US" altLang="en-US" sz="2400" b="1" dirty="0"/>
              <a:t>Monday, Nov 8, 13:30-15:30 ET</a:t>
            </a:r>
          </a:p>
          <a:p>
            <a:pPr lvl="2">
              <a:buFont typeface="Arial" panose="020B0604020202020204" pitchFamily="34" charset="0"/>
              <a:buChar char="•"/>
            </a:pPr>
            <a:r>
              <a:rPr lang="en-US" altLang="en-US" sz="2400" b="1" dirty="0"/>
              <a:t>Wednesday, Nov 10, 11:15-13:15 ET</a:t>
            </a:r>
          </a:p>
          <a:p>
            <a:pPr lvl="1">
              <a:buFont typeface="Arial" panose="020B0604020202020204" pitchFamily="34" charset="0"/>
              <a:buChar char="•"/>
            </a:pPr>
            <a:r>
              <a:rPr lang="en-US" altLang="en-US" sz="2600" b="1" dirty="0"/>
              <a:t>Topics?</a:t>
            </a:r>
          </a:p>
          <a:p>
            <a:pPr>
              <a:buFont typeface="Arial" panose="020B0604020202020204" pitchFamily="34" charset="0"/>
              <a:buChar char="•"/>
            </a:pPr>
            <a:endParaRPr lang="en-US" altLang="en-US" dirty="0"/>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28 October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28 October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762</TotalTime>
  <Words>1825</Words>
  <Application>Microsoft Office PowerPoint</Application>
  <PresentationFormat>Widescreen</PresentationFormat>
  <Paragraphs>173</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ARC-SC-agenda-Oct-28-2021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28 October 2021</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37</cp:revision>
  <cp:lastPrinted>1601-01-01T00:00:00Z</cp:lastPrinted>
  <dcterms:created xsi:type="dcterms:W3CDTF">2021-01-26T19:12:38Z</dcterms:created>
  <dcterms:modified xsi:type="dcterms:W3CDTF">2021-10-28T14:33:17Z</dcterms:modified>
</cp:coreProperties>
</file>