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171" r:id="rId3"/>
    <p:sldId id="1193" r:id="rId4"/>
    <p:sldId id="1194" r:id="rId5"/>
    <p:sldId id="1202" r:id="rId6"/>
    <p:sldId id="1203" r:id="rId7"/>
    <p:sldId id="1200" r:id="rId8"/>
    <p:sldId id="1205" r:id="rId9"/>
    <p:sldId id="1190" r:id="rId10"/>
    <p:sldId id="1185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0AE214-3929-4170-940E-AB5049E95D09}" v="9" dt="2020-12-07T05:31:22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43" autoAdjust="0"/>
    <p:restoredTop sz="86054" autoAdjust="0"/>
  </p:normalViewPr>
  <p:slideViewPr>
    <p:cSldViewPr>
      <p:cViewPr varScale="1">
        <p:scale>
          <a:sx n="76" d="100"/>
          <a:sy n="76" d="100"/>
        </p:scale>
        <p:origin x="108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EDE1148B-BAEE-4235-8ECE-1E438D0F6724}"/>
    <pc:docChg chg="undo custSel addSld delSld modSld sldOrd modMainMaster">
      <pc:chgData name="Jang Insun" userId="9a6367cea696bed7" providerId="LiveId" clId="{EDE1148B-BAEE-4235-8ECE-1E438D0F6724}" dt="2020-09-03T05:26:24.459" v="6378" actId="1076"/>
      <pc:docMkLst>
        <pc:docMk/>
      </pc:docMkLst>
      <pc:sldChg chg="modSp mod">
        <pc:chgData name="Jang Insun" userId="9a6367cea696bed7" providerId="LiveId" clId="{EDE1148B-BAEE-4235-8ECE-1E438D0F6724}" dt="2020-09-03T05:26:24.459" v="6378" actId="1076"/>
        <pc:sldMkLst>
          <pc:docMk/>
          <pc:sldMk cId="0" sldId="283"/>
        </pc:sldMkLst>
        <pc:spChg chg="mod">
          <ac:chgData name="Jang Insun" userId="9a6367cea696bed7" providerId="LiveId" clId="{EDE1148B-BAEE-4235-8ECE-1E438D0F6724}" dt="2020-09-03T04:59:25.105" v="2605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9:12.920" v="2563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EDE1148B-BAEE-4235-8ECE-1E438D0F6724}" dt="2020-09-03T05:26:24.459" v="6378" actId="1076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del">
        <pc:chgData name="Jang Insun" userId="9a6367cea696bed7" providerId="LiveId" clId="{EDE1148B-BAEE-4235-8ECE-1E438D0F6724}" dt="2020-09-03T04:46:35.133" v="1219" actId="47"/>
        <pc:sldMkLst>
          <pc:docMk/>
          <pc:sldMk cId="1427592943" sldId="1132"/>
        </pc:sldMkLst>
      </pc:sldChg>
      <pc:sldChg chg="del">
        <pc:chgData name="Jang Insun" userId="9a6367cea696bed7" providerId="LiveId" clId="{EDE1148B-BAEE-4235-8ECE-1E438D0F6724}" dt="2020-09-03T04:46:37.039" v="1223" actId="47"/>
        <pc:sldMkLst>
          <pc:docMk/>
          <pc:sldMk cId="3686947486" sldId="1133"/>
        </pc:sldMkLst>
      </pc:sldChg>
      <pc:sldChg chg="del">
        <pc:chgData name="Jang Insun" userId="9a6367cea696bed7" providerId="LiveId" clId="{EDE1148B-BAEE-4235-8ECE-1E438D0F6724}" dt="2020-09-03T04:46:36.181" v="1220" actId="47"/>
        <pc:sldMkLst>
          <pc:docMk/>
          <pc:sldMk cId="3584177163" sldId="1134"/>
        </pc:sldMkLst>
      </pc:sldChg>
      <pc:sldChg chg="del">
        <pc:chgData name="Jang Insun" userId="9a6367cea696bed7" providerId="LiveId" clId="{EDE1148B-BAEE-4235-8ECE-1E438D0F6724}" dt="2020-09-03T05:12:22.100" v="5009" actId="47"/>
        <pc:sldMkLst>
          <pc:docMk/>
          <pc:sldMk cId="1857234226" sldId="1135"/>
        </pc:sldMkLst>
      </pc:sldChg>
      <pc:sldChg chg="modNotesTx">
        <pc:chgData name="Jang Insun" userId="9a6367cea696bed7" providerId="LiveId" clId="{EDE1148B-BAEE-4235-8ECE-1E438D0F6724}" dt="2020-09-03T05:21:56.874" v="6229" actId="6549"/>
        <pc:sldMkLst>
          <pc:docMk/>
          <pc:sldMk cId="240887288" sldId="1136"/>
        </pc:sldMkLst>
      </pc:sldChg>
      <pc:sldChg chg="del">
        <pc:chgData name="Jang Insun" userId="9a6367cea696bed7" providerId="LiveId" clId="{EDE1148B-BAEE-4235-8ECE-1E438D0F6724}" dt="2020-09-03T04:46:30.388" v="1212" actId="47"/>
        <pc:sldMkLst>
          <pc:docMk/>
          <pc:sldMk cId="1702715037" sldId="1138"/>
        </pc:sldMkLst>
      </pc:sldChg>
      <pc:sldChg chg="del">
        <pc:chgData name="Jang Insun" userId="9a6367cea696bed7" providerId="LiveId" clId="{EDE1148B-BAEE-4235-8ECE-1E438D0F6724}" dt="2020-09-03T04:46:32.525" v="1214" actId="47"/>
        <pc:sldMkLst>
          <pc:docMk/>
          <pc:sldMk cId="3841756078" sldId="1140"/>
        </pc:sldMkLst>
      </pc:sldChg>
      <pc:sldChg chg="del">
        <pc:chgData name="Jang Insun" userId="9a6367cea696bed7" providerId="LiveId" clId="{EDE1148B-BAEE-4235-8ECE-1E438D0F6724}" dt="2020-09-03T04:46:31.105" v="1213" actId="47"/>
        <pc:sldMkLst>
          <pc:docMk/>
          <pc:sldMk cId="2324980777" sldId="1141"/>
        </pc:sldMkLst>
      </pc:sldChg>
      <pc:sldChg chg="del">
        <pc:chgData name="Jang Insun" userId="9a6367cea696bed7" providerId="LiveId" clId="{EDE1148B-BAEE-4235-8ECE-1E438D0F6724}" dt="2020-09-03T04:46:33.440" v="1217" actId="47"/>
        <pc:sldMkLst>
          <pc:docMk/>
          <pc:sldMk cId="1188786434" sldId="1148"/>
        </pc:sldMkLst>
      </pc:sldChg>
      <pc:sldChg chg="del">
        <pc:chgData name="Jang Insun" userId="9a6367cea696bed7" providerId="LiveId" clId="{EDE1148B-BAEE-4235-8ECE-1E438D0F6724}" dt="2020-09-03T05:12:22.754" v="5010" actId="47"/>
        <pc:sldMkLst>
          <pc:docMk/>
          <pc:sldMk cId="3903702909" sldId="1150"/>
        </pc:sldMkLst>
      </pc:sldChg>
      <pc:sldChg chg="del">
        <pc:chgData name="Jang Insun" userId="9a6367cea696bed7" providerId="LiveId" clId="{EDE1148B-BAEE-4235-8ECE-1E438D0F6724}" dt="2020-09-03T05:12:22.918" v="5011" actId="47"/>
        <pc:sldMkLst>
          <pc:docMk/>
          <pc:sldMk cId="3719520648" sldId="1151"/>
        </pc:sldMkLst>
      </pc:sldChg>
      <pc:sldChg chg="del">
        <pc:chgData name="Jang Insun" userId="9a6367cea696bed7" providerId="LiveId" clId="{EDE1148B-BAEE-4235-8ECE-1E438D0F6724}" dt="2020-09-03T04:46:32.720" v="1215" actId="47"/>
        <pc:sldMkLst>
          <pc:docMk/>
          <pc:sldMk cId="2829069243" sldId="1155"/>
        </pc:sldMkLst>
      </pc:sldChg>
      <pc:sldChg chg="del">
        <pc:chgData name="Jang Insun" userId="9a6367cea696bed7" providerId="LiveId" clId="{EDE1148B-BAEE-4235-8ECE-1E438D0F6724}" dt="2020-09-03T04:46:32.884" v="1216" actId="47"/>
        <pc:sldMkLst>
          <pc:docMk/>
          <pc:sldMk cId="457485022" sldId="1156"/>
        </pc:sldMkLst>
      </pc:sldChg>
      <pc:sldChg chg="del">
        <pc:chgData name="Jang Insun" userId="9a6367cea696bed7" providerId="LiveId" clId="{EDE1148B-BAEE-4235-8ECE-1E438D0F6724}" dt="2020-09-03T04:46:33.986" v="1218" actId="47"/>
        <pc:sldMkLst>
          <pc:docMk/>
          <pc:sldMk cId="3570503581" sldId="1157"/>
        </pc:sldMkLst>
      </pc:sldChg>
      <pc:sldChg chg="del">
        <pc:chgData name="Jang Insun" userId="9a6367cea696bed7" providerId="LiveId" clId="{EDE1148B-BAEE-4235-8ECE-1E438D0F6724}" dt="2020-09-03T04:46:36.358" v="1221" actId="47"/>
        <pc:sldMkLst>
          <pc:docMk/>
          <pc:sldMk cId="443390111" sldId="1161"/>
        </pc:sldMkLst>
      </pc:sldChg>
      <pc:sldChg chg="del">
        <pc:chgData name="Jang Insun" userId="9a6367cea696bed7" providerId="LiveId" clId="{EDE1148B-BAEE-4235-8ECE-1E438D0F6724}" dt="2020-09-03T04:46:36.613" v="1222" actId="47"/>
        <pc:sldMkLst>
          <pc:docMk/>
          <pc:sldMk cId="391834690" sldId="1162"/>
        </pc:sldMkLst>
      </pc:sldChg>
      <pc:sldChg chg="modNotesTx">
        <pc:chgData name="Jang Insun" userId="9a6367cea696bed7" providerId="LiveId" clId="{EDE1148B-BAEE-4235-8ECE-1E438D0F6724}" dt="2020-09-03T05:21:58.704" v="6230" actId="6549"/>
        <pc:sldMkLst>
          <pc:docMk/>
          <pc:sldMk cId="94808891" sldId="1163"/>
        </pc:sldMkLst>
      </pc:sldChg>
      <pc:sldChg chg="modSp del mod">
        <pc:chgData name="Jang Insun" userId="9a6367cea696bed7" providerId="LiveId" clId="{EDE1148B-BAEE-4235-8ECE-1E438D0F6724}" dt="2020-09-03T05:03:56.728" v="3361" actId="47"/>
        <pc:sldMkLst>
          <pc:docMk/>
          <pc:sldMk cId="4161004935" sldId="1164"/>
        </pc:sldMkLst>
        <pc:spChg chg="mod">
          <ac:chgData name="Jang Insun" userId="9a6367cea696bed7" providerId="LiveId" clId="{EDE1148B-BAEE-4235-8ECE-1E438D0F6724}" dt="2020-09-03T04:52:11.927" v="1297" actId="20577"/>
          <ac:spMkLst>
            <pc:docMk/>
            <pc:sldMk cId="4161004935" sldId="1164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2:38.601" v="1357" actId="20577"/>
          <ac:spMkLst>
            <pc:docMk/>
            <pc:sldMk cId="4161004935" sldId="1164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58.500" v="6316" actId="6549"/>
        <pc:sldMkLst>
          <pc:docMk/>
          <pc:sldMk cId="680069635" sldId="1165"/>
        </pc:sldMkLst>
        <pc:spChg chg="mod">
          <ac:chgData name="Jang Insun" userId="9a6367cea696bed7" providerId="LiveId" clId="{EDE1148B-BAEE-4235-8ECE-1E438D0F6724}" dt="2020-09-03T05:03:34.420" v="3328" actId="20577"/>
          <ac:spMkLst>
            <pc:docMk/>
            <pc:sldMk cId="680069635" sldId="1165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2:58.500" v="6316" actId="6549"/>
          <ac:spMkLst>
            <pc:docMk/>
            <pc:sldMk cId="680069635" sldId="1165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3:19.641" v="6364" actId="20577"/>
        <pc:sldMkLst>
          <pc:docMk/>
          <pc:sldMk cId="3012421723" sldId="1166"/>
        </pc:sldMkLst>
        <pc:spChg chg="mod">
          <ac:chgData name="Jang Insun" userId="9a6367cea696bed7" providerId="LiveId" clId="{EDE1148B-BAEE-4235-8ECE-1E438D0F6724}" dt="2020-09-03T05:12:09.082" v="5008" actId="20577"/>
          <ac:spMkLst>
            <pc:docMk/>
            <pc:sldMk cId="3012421723" sldId="1166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3:19.641" v="6364" actId="20577"/>
          <ac:spMkLst>
            <pc:docMk/>
            <pc:sldMk cId="3012421723" sldId="1166"/>
            <ac:spMk id="3" creationId="{00000000-0000-0000-0000-000000000000}"/>
          </ac:spMkLst>
        </pc:spChg>
      </pc:sldChg>
      <pc:sldChg chg="modSp add mod ord modNotesTx">
        <pc:chgData name="Jang Insun" userId="9a6367cea696bed7" providerId="LiveId" clId="{EDE1148B-BAEE-4235-8ECE-1E438D0F6724}" dt="2020-09-03T05:22:00.899" v="6231" actId="6549"/>
        <pc:sldMkLst>
          <pc:docMk/>
          <pc:sldMk cId="2012509835" sldId="1167"/>
        </pc:sldMkLst>
        <pc:spChg chg="mod">
          <ac:chgData name="Jang Insun" userId="9a6367cea696bed7" providerId="LiveId" clId="{EDE1148B-BAEE-4235-8ECE-1E438D0F6724}" dt="2020-09-03T04:53:03.018" v="1420" actId="20577"/>
          <ac:spMkLst>
            <pc:docMk/>
            <pc:sldMk cId="2012509835" sldId="1167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3:05.464" v="3207" actId="6549"/>
          <ac:spMkLst>
            <pc:docMk/>
            <pc:sldMk cId="2012509835" sldId="1167"/>
            <ac:spMk id="3" creationId="{00000000-0000-0000-0000-000000000000}"/>
          </ac:spMkLst>
        </pc:spChg>
      </pc:sldChg>
      <pc:sldChg chg="add del">
        <pc:chgData name="Jang Insun" userId="9a6367cea696bed7" providerId="LiveId" clId="{EDE1148B-BAEE-4235-8ECE-1E438D0F6724}" dt="2020-09-03T05:03:57.317" v="3362" actId="47"/>
        <pc:sldMkLst>
          <pc:docMk/>
          <pc:sldMk cId="2969964600" sldId="1168"/>
        </pc:sldMkLst>
      </pc:sldChg>
      <pc:sldChg chg="modSp add mod modNotesTx">
        <pc:chgData name="Jang Insun" userId="9a6367cea696bed7" providerId="LiveId" clId="{EDE1148B-BAEE-4235-8ECE-1E438D0F6724}" dt="2020-09-03T05:22:02.270" v="6232" actId="6549"/>
        <pc:sldMkLst>
          <pc:docMk/>
          <pc:sldMk cId="387810137" sldId="1169"/>
        </pc:sldMkLst>
        <pc:spChg chg="mod">
          <ac:chgData name="Jang Insun" userId="9a6367cea696bed7" providerId="LiveId" clId="{EDE1148B-BAEE-4235-8ECE-1E438D0F6724}" dt="2020-09-03T05:03:15.514" v="3245" actId="20577"/>
          <ac:spMkLst>
            <pc:docMk/>
            <pc:sldMk cId="387810137" sldId="1169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9:16.525" v="4578" actId="20577"/>
          <ac:spMkLst>
            <pc:docMk/>
            <pc:sldMk cId="387810137" sldId="1169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03.515" v="6233" actId="6549"/>
        <pc:sldMkLst>
          <pc:docMk/>
          <pc:sldMk cId="2793785246" sldId="1170"/>
        </pc:sldMkLst>
        <pc:spChg chg="mod">
          <ac:chgData name="Jang Insun" userId="9a6367cea696bed7" providerId="LiveId" clId="{EDE1148B-BAEE-4235-8ECE-1E438D0F6724}" dt="2020-09-03T05:19:09.276" v="5738" actId="20577"/>
          <ac:spMkLst>
            <pc:docMk/>
            <pc:sldMk cId="2793785246" sldId="1170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1:28.784" v="6228" actId="20577"/>
          <ac:spMkLst>
            <pc:docMk/>
            <pc:sldMk cId="2793785246" sldId="1170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EDE1148B-BAEE-4235-8ECE-1E438D0F6724}" dt="2020-09-03T04:47:12.241" v="1263" actId="20577"/>
        <pc:sldMasterMkLst>
          <pc:docMk/>
          <pc:sldMasterMk cId="0" sldId="2147483648"/>
        </pc:sldMasterMkLst>
        <pc:spChg chg="mod">
          <ac:chgData name="Jang Insun" userId="9a6367cea696bed7" providerId="LiveId" clId="{EDE1148B-BAEE-4235-8ECE-1E438D0F6724}" dt="2020-09-03T04:47:12.241" v="126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EDE1148B-BAEE-4235-8ECE-1E438D0F6724}" dt="2020-09-03T04:47:02.217" v="12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5B64FAE3-37C6-4839-9276-5A4AFA2442A2}"/>
    <pc:docChg chg="undo custSel addSld delSld modSld sldOrd">
      <pc:chgData name="Jang Insun" userId="9a6367cea696bed7" providerId="LiveId" clId="{5B64FAE3-37C6-4839-9276-5A4AFA2442A2}" dt="2020-11-02T01:42:31.343" v="5784" actId="6549"/>
      <pc:docMkLst>
        <pc:docMk/>
      </pc:docMkLst>
      <pc:sldChg chg="addSp delSp modSp mod modNotesTx">
        <pc:chgData name="Jang Insun" userId="9a6367cea696bed7" providerId="LiveId" clId="{5B64FAE3-37C6-4839-9276-5A4AFA2442A2}" dt="2020-11-02T01:12:53.425" v="3655" actId="6549"/>
        <pc:sldMkLst>
          <pc:docMk/>
          <pc:sldMk cId="0" sldId="283"/>
        </pc:sldMkLst>
        <pc:spChg chg="mod">
          <ac:chgData name="Jang Insun" userId="9a6367cea696bed7" providerId="LiveId" clId="{5B64FAE3-37C6-4839-9276-5A4AFA2442A2}" dt="2020-10-05T06:43:44.004" v="58" actId="207"/>
          <ac:spMkLst>
            <pc:docMk/>
            <pc:sldMk cId="0" sldId="283"/>
            <ac:spMk id="6149" creationId="{00000000-0000-0000-0000-000000000000}"/>
          </ac:spMkLst>
        </pc:spChg>
        <pc:picChg chg="add del">
          <ac:chgData name="Jang Insun" userId="9a6367cea696bed7" providerId="LiveId" clId="{5B64FAE3-37C6-4839-9276-5A4AFA2442A2}" dt="2020-11-01T09:36:40.432" v="3647"/>
          <ac:picMkLst>
            <pc:docMk/>
            <pc:sldMk cId="0" sldId="283"/>
            <ac:picMk id="2" creationId="{2080EFDB-953B-4915-922B-D59450801747}"/>
          </ac:picMkLst>
        </pc:picChg>
      </pc:sldChg>
      <pc:sldChg chg="addSp delSp modSp add del mod modNotesTx">
        <pc:chgData name="Jang Insun" userId="9a6367cea696bed7" providerId="LiveId" clId="{5B64FAE3-37C6-4839-9276-5A4AFA2442A2}" dt="2020-11-01T09:44:02.287" v="3653" actId="1076"/>
        <pc:sldMkLst>
          <pc:docMk/>
          <pc:sldMk cId="240887288" sldId="1136"/>
        </pc:sldMkLst>
        <pc:spChg chg="mod">
          <ac:chgData name="Jang Insun" userId="9a6367cea696bed7" providerId="LiveId" clId="{5B64FAE3-37C6-4839-9276-5A4AFA2442A2}" dt="2020-10-19T04:22:14.043" v="1867" actId="20577"/>
          <ac:spMkLst>
            <pc:docMk/>
            <pc:sldMk cId="240887288" sldId="1136"/>
            <ac:spMk id="2" creationId="{00000000-0000-0000-0000-000000000000}"/>
          </ac:spMkLst>
        </pc:spChg>
        <pc:picChg chg="del">
          <ac:chgData name="Jang Insun" userId="9a6367cea696bed7" providerId="LiveId" clId="{5B64FAE3-37C6-4839-9276-5A4AFA2442A2}" dt="2020-10-05T07:02:48.098" v="113" actId="478"/>
          <ac:picMkLst>
            <pc:docMk/>
            <pc:sldMk cId="240887288" sldId="1136"/>
            <ac:picMk id="6" creationId="{401A0A83-A246-4935-80E2-6CFEA43A5B47}"/>
          </ac:picMkLst>
        </pc:picChg>
        <pc:picChg chg="add mod">
          <ac:chgData name="Jang Insun" userId="9a6367cea696bed7" providerId="LiveId" clId="{5B64FAE3-37C6-4839-9276-5A4AFA2442A2}" dt="2020-11-01T09:44:02.287" v="3653" actId="1076"/>
          <ac:picMkLst>
            <pc:docMk/>
            <pc:sldMk cId="240887288" sldId="1136"/>
            <ac:picMk id="6" creationId="{C620DA2B-41B5-458E-AE6B-74D8FD06E278}"/>
          </ac:picMkLst>
        </pc:picChg>
        <pc:picChg chg="add mod">
          <ac:chgData name="Jang Insun" userId="9a6367cea696bed7" providerId="LiveId" clId="{5B64FAE3-37C6-4839-9276-5A4AFA2442A2}" dt="2020-10-05T07:02:52.059" v="117" actId="1076"/>
          <ac:picMkLst>
            <pc:docMk/>
            <pc:sldMk cId="240887288" sldId="1136"/>
            <ac:picMk id="7" creationId="{E4AB9FCF-CE37-443C-9F38-3442AC095917}"/>
          </ac:picMkLst>
        </pc:picChg>
        <pc:picChg chg="del">
          <ac:chgData name="Jang Insun" userId="9a6367cea696bed7" providerId="LiveId" clId="{5B64FAE3-37C6-4839-9276-5A4AFA2442A2}" dt="2020-11-01T09:43:59.407" v="3649" actId="478"/>
          <ac:picMkLst>
            <pc:docMk/>
            <pc:sldMk cId="240887288" sldId="1136"/>
            <ac:picMk id="8" creationId="{00000000-0000-0000-0000-000000000000}"/>
          </ac:picMkLst>
        </pc:picChg>
      </pc:sldChg>
      <pc:sldChg chg="modSp mod">
        <pc:chgData name="Jang Insun" userId="9a6367cea696bed7" providerId="LiveId" clId="{5B64FAE3-37C6-4839-9276-5A4AFA2442A2}" dt="2020-11-02T01:19:48.136" v="4129" actId="20577"/>
        <pc:sldMkLst>
          <pc:docMk/>
          <pc:sldMk cId="565137077" sldId="1171"/>
        </pc:sldMkLst>
        <pc:spChg chg="mod">
          <ac:chgData name="Jang Insun" userId="9a6367cea696bed7" providerId="LiveId" clId="{5B64FAE3-37C6-4839-9276-5A4AFA2442A2}" dt="2020-11-02T01:19:48.136" v="4129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5B64FAE3-37C6-4839-9276-5A4AFA2442A2}" dt="2020-11-02T01:42:31.343" v="5784" actId="6549"/>
        <pc:sldMkLst>
          <pc:docMk/>
          <pc:sldMk cId="1472584474" sldId="1173"/>
        </pc:sldMkLst>
        <pc:spChg chg="mod">
          <ac:chgData name="Jang Insun" userId="9a6367cea696bed7" providerId="LiveId" clId="{5B64FAE3-37C6-4839-9276-5A4AFA2442A2}" dt="2020-10-19T04:38:29.813" v="2616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1-02T01:35:56.726" v="5095" actId="6549"/>
          <ac:spMkLst>
            <pc:docMk/>
            <pc:sldMk cId="1472584474" sldId="1173"/>
            <ac:spMk id="3" creationId="{00000000-0000-0000-0000-000000000000}"/>
          </ac:spMkLst>
        </pc:spChg>
        <pc:spChg chg="add del">
          <ac:chgData name="Jang Insun" userId="9a6367cea696bed7" providerId="LiveId" clId="{5B64FAE3-37C6-4839-9276-5A4AFA2442A2}" dt="2020-11-02T01:28:11.496" v="4630" actId="21"/>
          <ac:spMkLst>
            <pc:docMk/>
            <pc:sldMk cId="1472584474" sldId="1173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4" creationId="{16FA4B8F-34EF-49E9-B44D-0CCB461797C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5" creationId="{731F5604-B24B-4FCD-8935-D6D1A6278AD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6" creationId="{4351C31A-CF25-4925-ADAD-155C387925A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7" creationId="{1F2A5443-AA00-4E4E-AB28-009B6530C0C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8" creationId="{4CC72A3F-3689-49EC-8717-5CF962B14B4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9" creationId="{63640C5C-1A8B-4830-A593-76AFF13BBC7F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0" creationId="{D341A786-5F5A-4C88-9B7E-F0EC962D9EC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1" creationId="{6FD99410-41E7-45E8-B44F-A564FBF8205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3" creationId="{F33E00CD-15DA-46B5-B181-86483CF50E1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4" creationId="{C2326E40-A4C7-4CD8-9C31-92509DB8034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5" creationId="{FE5A0718-5202-4AC6-9708-0260D15E20C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6" creationId="{712B3D2D-E4F1-495C-BE13-89C341EAF04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7" creationId="{73FF89BC-BEF1-4B64-BEC1-C83A62526BE0}"/>
          </ac:spMkLst>
        </pc:sp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12" creationId="{0BC1B4DF-6C69-4D0C-A516-0D1EC9880A20}"/>
          </ac:graphicFrameMkLst>
        </pc:graphicFrame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22" creationId="{8FA2F1F2-EEE4-4659-9D1C-3E9E69B5CB5A}"/>
          </ac:graphicFrameMkLst>
        </pc:graphicFrameChg>
        <pc:picChg chg="add del mod ord">
          <ac:chgData name="Jang Insun" userId="9a6367cea696bed7" providerId="LiveId" clId="{5B64FAE3-37C6-4839-9276-5A4AFA2442A2}" dt="2020-11-02T01:28:06.802" v="4627" actId="478"/>
          <ac:picMkLst>
            <pc:docMk/>
            <pc:sldMk cId="1472584474" sldId="1173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31:37.689" v="4890" actId="478"/>
          <ac:picMkLst>
            <pc:docMk/>
            <pc:sldMk cId="1472584474" sldId="1173"/>
            <ac:picMk id="7" creationId="{8B3B9C80-F344-4AE8-869C-803D1AB9DB74}"/>
          </ac:picMkLst>
        </pc:picChg>
        <pc:picChg chg="add del mod">
          <ac:chgData name="Jang Insun" userId="9a6367cea696bed7" providerId="LiveId" clId="{5B64FAE3-37C6-4839-9276-5A4AFA2442A2}" dt="2020-11-02T01:33:43.247" v="4959" actId="478"/>
          <ac:picMkLst>
            <pc:docMk/>
            <pc:sldMk cId="1472584474" sldId="1173"/>
            <ac:picMk id="8" creationId="{D771EDBF-530D-436B-A2D5-CC33B82E9D4E}"/>
          </ac:picMkLst>
        </pc:picChg>
        <pc:picChg chg="del mod">
          <ac:chgData name="Jang Insun" userId="9a6367cea696bed7" providerId="LiveId" clId="{5B64FAE3-37C6-4839-9276-5A4AFA2442A2}" dt="2020-10-19T05:01:54.395" v="2643" actId="478"/>
          <ac:picMkLst>
            <pc:docMk/>
            <pc:sldMk cId="1472584474" sldId="1173"/>
            <ac:picMk id="9" creationId="{00000000-0000-0000-0000-000000000000}"/>
          </ac:picMkLst>
        </pc:picChg>
        <pc:picChg chg="add del mod">
          <ac:chgData name="Jang Insun" userId="9a6367cea696bed7" providerId="LiveId" clId="{5B64FAE3-37C6-4839-9276-5A4AFA2442A2}" dt="2020-11-02T01:33:57.305" v="4965" actId="478"/>
          <ac:picMkLst>
            <pc:docMk/>
            <pc:sldMk cId="1472584474" sldId="1173"/>
            <ac:picMk id="9" creationId="{93F32B36-74B2-46A3-BB34-E551547CB7BE}"/>
          </ac:picMkLst>
        </pc:picChg>
        <pc:picChg chg="add mod">
          <ac:chgData name="Jang Insun" userId="9a6367cea696bed7" providerId="LiveId" clId="{5B64FAE3-37C6-4839-9276-5A4AFA2442A2}" dt="2020-11-02T01:34:49.727" v="5072" actId="1076"/>
          <ac:picMkLst>
            <pc:docMk/>
            <pc:sldMk cId="1472584474" sldId="1173"/>
            <ac:picMk id="28" creationId="{872AFB60-A69A-470D-9352-48DDD5D6E4CD}"/>
          </ac:picMkLst>
        </pc:pic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1" creationId="{55D50C2D-19D8-4705-A9D9-F3D9F67BAD8B}"/>
          </ac:cxnSpMkLst>
        </pc:cxn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3" creationId="{01D70B21-5AEC-47C5-BE3B-8793EAD09FB9}"/>
          </ac:cxnSpMkLst>
        </pc:cxnChg>
      </pc:sldChg>
      <pc:sldChg chg="modSp mod">
        <pc:chgData name="Jang Insun" userId="9a6367cea696bed7" providerId="LiveId" clId="{5B64FAE3-37C6-4839-9276-5A4AFA2442A2}" dt="2020-11-02T01:41:50.666" v="5782" actId="5793"/>
        <pc:sldMkLst>
          <pc:docMk/>
          <pc:sldMk cId="3602435830" sldId="1184"/>
        </pc:sldMkLst>
        <pc:spChg chg="mod">
          <ac:chgData name="Jang Insun" userId="9a6367cea696bed7" providerId="LiveId" clId="{5B64FAE3-37C6-4839-9276-5A4AFA2442A2}" dt="2020-11-02T01:41:50.666" v="5782" actId="5793"/>
          <ac:spMkLst>
            <pc:docMk/>
            <pc:sldMk cId="3602435830" sldId="1184"/>
            <ac:spMk id="3" creationId="{00000000-0000-0000-0000-000000000000}"/>
          </ac:spMkLst>
        </pc:spChg>
      </pc:sldChg>
      <pc:sldChg chg="modSp mod">
        <pc:chgData name="Jang Insun" userId="9a6367cea696bed7" providerId="LiveId" clId="{5B64FAE3-37C6-4839-9276-5A4AFA2442A2}" dt="2020-10-19T04:22:58.970" v="1940" actId="20577"/>
        <pc:sldMkLst>
          <pc:docMk/>
          <pc:sldMk cId="4231640203" sldId="1185"/>
        </pc:sldMkLst>
        <pc:spChg chg="mod">
          <ac:chgData name="Jang Insun" userId="9a6367cea696bed7" providerId="LiveId" clId="{5B64FAE3-37C6-4839-9276-5A4AFA2442A2}" dt="2020-10-19T04:22:58.970" v="1940" actId="20577"/>
          <ac:spMkLst>
            <pc:docMk/>
            <pc:sldMk cId="4231640203" sldId="1185"/>
            <ac:spMk id="3" creationId="{00000000-0000-0000-0000-000000000000}"/>
          </ac:spMkLst>
        </pc:spChg>
      </pc:sldChg>
      <pc:sldChg chg="addSp modSp add mod">
        <pc:chgData name="Jang Insun" userId="9a6367cea696bed7" providerId="LiveId" clId="{5B64FAE3-37C6-4839-9276-5A4AFA2442A2}" dt="2020-10-22T07:51:49.086" v="3365" actId="21"/>
        <pc:sldMkLst>
          <pc:docMk/>
          <pc:sldMk cId="2869721726" sldId="1186"/>
        </pc:sldMkLst>
        <pc:spChg chg="mod">
          <ac:chgData name="Jang Insun" userId="9a6367cea696bed7" providerId="LiveId" clId="{5B64FAE3-37C6-4839-9276-5A4AFA2442A2}" dt="2020-10-19T04:22:47.569" v="1929" actId="20577"/>
          <ac:spMkLst>
            <pc:docMk/>
            <pc:sldMk cId="2869721726" sldId="1186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1:49.086" v="3365" actId="21"/>
          <ac:spMkLst>
            <pc:docMk/>
            <pc:sldMk cId="2869721726" sldId="1186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0-05T07:06:12.989" v="619" actId="571"/>
          <ac:spMkLst>
            <pc:docMk/>
            <pc:sldMk cId="2869721726" sldId="1186"/>
            <ac:spMk id="6" creationId="{388C5211-736A-4610-8B70-8561A753D920}"/>
          </ac:spMkLst>
        </pc:spChg>
      </pc:sldChg>
      <pc:sldChg chg="addSp delSp modSp add mod modNotesTx">
        <pc:chgData name="Jang Insun" userId="9a6367cea696bed7" providerId="LiveId" clId="{5B64FAE3-37C6-4839-9276-5A4AFA2442A2}" dt="2020-10-22T07:50:45.422" v="3322" actId="6549"/>
        <pc:sldMkLst>
          <pc:docMk/>
          <pc:sldMk cId="2802863422" sldId="1187"/>
        </pc:sldMkLst>
        <pc:spChg chg="mod">
          <ac:chgData name="Jang Insun" userId="9a6367cea696bed7" providerId="LiveId" clId="{5B64FAE3-37C6-4839-9276-5A4AFA2442A2}" dt="2020-10-05T07:09:24.649" v="925" actId="20577"/>
          <ac:spMkLst>
            <pc:docMk/>
            <pc:sldMk cId="2802863422" sldId="1187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0:35.253" v="3321" actId="115"/>
          <ac:spMkLst>
            <pc:docMk/>
            <pc:sldMk cId="2802863422" sldId="1187"/>
            <ac:spMk id="3" creationId="{00000000-0000-0000-0000-000000000000}"/>
          </ac:spMkLst>
        </pc:spChg>
        <pc:picChg chg="add mod">
          <ac:chgData name="Jang Insun" userId="9a6367cea696bed7" providerId="LiveId" clId="{5B64FAE3-37C6-4839-9276-5A4AFA2442A2}" dt="2020-10-22T07:50:18.085" v="3315" actId="1076"/>
          <ac:picMkLst>
            <pc:docMk/>
            <pc:sldMk cId="2802863422" sldId="1187"/>
            <ac:picMk id="6" creationId="{54CF9BFE-678C-4B0E-99D1-7D876BBC9976}"/>
          </ac:picMkLst>
        </pc:picChg>
        <pc:picChg chg="add mod">
          <ac:chgData name="Jang Insun" userId="9a6367cea696bed7" providerId="LiveId" clId="{5B64FAE3-37C6-4839-9276-5A4AFA2442A2}" dt="2020-10-22T07:50:16.788" v="3314" actId="1076"/>
          <ac:picMkLst>
            <pc:docMk/>
            <pc:sldMk cId="2802863422" sldId="1187"/>
            <ac:picMk id="7" creationId="{D1B72CED-8A83-4133-8F4A-B31FD4D0692F}"/>
          </ac:picMkLst>
        </pc:picChg>
        <pc:picChg chg="del mod">
          <ac:chgData name="Jang Insun" userId="9a6367cea696bed7" providerId="LiveId" clId="{5B64FAE3-37C6-4839-9276-5A4AFA2442A2}" dt="2020-10-22T07:50:10.594" v="3310" actId="478"/>
          <ac:picMkLst>
            <pc:docMk/>
            <pc:sldMk cId="2802863422" sldId="1187"/>
            <ac:picMk id="17" creationId="{00000000-0000-0000-0000-000000000000}"/>
          </ac:picMkLst>
        </pc:picChg>
      </pc:sldChg>
      <pc:sldChg chg="addSp delSp modSp mod modNotesTx">
        <pc:chgData name="Jang Insun" userId="9a6367cea696bed7" providerId="LiveId" clId="{5B64FAE3-37C6-4839-9276-5A4AFA2442A2}" dt="2020-11-02T01:29:42.394" v="4793" actId="1076"/>
        <pc:sldMkLst>
          <pc:docMk/>
          <pc:sldMk cId="3175609095" sldId="1189"/>
        </pc:sldMkLst>
        <pc:spChg chg="mod">
          <ac:chgData name="Jang Insun" userId="9a6367cea696bed7" providerId="LiveId" clId="{5B64FAE3-37C6-4839-9276-5A4AFA2442A2}" dt="2020-11-02T01:29:33.390" v="4789" actId="20577"/>
          <ac:spMkLst>
            <pc:docMk/>
            <pc:sldMk cId="3175609095" sldId="1189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1-02T01:29:42.394" v="4793" actId="1076"/>
          <ac:spMkLst>
            <pc:docMk/>
            <pc:sldMk cId="3175609095" sldId="1189"/>
            <ac:spMk id="6" creationId="{24D961A4-06D0-4AE7-A15D-326E4FB31CF3}"/>
          </ac:spMkLst>
        </pc:spChg>
        <pc:picChg chg="add del mod">
          <ac:chgData name="Jang Insun" userId="9a6367cea696bed7" providerId="LiveId" clId="{5B64FAE3-37C6-4839-9276-5A4AFA2442A2}" dt="2020-10-07T01:39:50.262" v="1842" actId="478"/>
          <ac:picMkLst>
            <pc:docMk/>
            <pc:sldMk cId="3175609095" sldId="1189"/>
            <ac:picMk id="6" creationId="{B506AE0C-9544-4B75-AC03-ECFEBB16E22B}"/>
          </ac:picMkLst>
        </pc:picChg>
        <pc:picChg chg="mod">
          <ac:chgData name="Jang Insun" userId="9a6367cea696bed7" providerId="LiveId" clId="{5B64FAE3-37C6-4839-9276-5A4AFA2442A2}" dt="2020-11-02T01:29:40.595" v="4792" actId="1076"/>
          <ac:picMkLst>
            <pc:docMk/>
            <pc:sldMk cId="3175609095" sldId="1189"/>
            <ac:picMk id="7" creationId="{29114E12-9F68-472D-AC9B-F4B583A44345}"/>
          </ac:picMkLst>
        </pc:picChg>
        <pc:picChg chg="add mod">
          <ac:chgData name="Jang Insun" userId="9a6367cea696bed7" providerId="LiveId" clId="{5B64FAE3-37C6-4839-9276-5A4AFA2442A2}" dt="2020-10-07T01:39:56.448" v="1846" actId="1076"/>
          <ac:picMkLst>
            <pc:docMk/>
            <pc:sldMk cId="3175609095" sldId="1189"/>
            <ac:picMk id="8" creationId="{F2E189E4-EC29-4F08-A3C9-1728BD9C624C}"/>
          </ac:picMkLst>
        </pc:picChg>
      </pc:sldChg>
      <pc:sldChg chg="modSp add mod">
        <pc:chgData name="Jang Insun" userId="9a6367cea696bed7" providerId="LiveId" clId="{5B64FAE3-37C6-4839-9276-5A4AFA2442A2}" dt="2020-10-22T07:53:14.525" v="3645" actId="5793"/>
        <pc:sldMkLst>
          <pc:docMk/>
          <pc:sldMk cId="1598665874" sldId="1190"/>
        </pc:sldMkLst>
        <pc:spChg chg="mod">
          <ac:chgData name="Jang Insun" userId="9a6367cea696bed7" providerId="LiveId" clId="{5B64FAE3-37C6-4839-9276-5A4AFA2442A2}" dt="2020-10-22T07:51:25.548" v="3340" actId="20577"/>
          <ac:spMkLst>
            <pc:docMk/>
            <pc:sldMk cId="1598665874" sldId="1190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3:14.525" v="3645" actId="5793"/>
          <ac:spMkLst>
            <pc:docMk/>
            <pc:sldMk cId="1598665874" sldId="1190"/>
            <ac:spMk id="3" creationId="{00000000-0000-0000-0000-000000000000}"/>
          </ac:spMkLst>
        </pc:spChg>
      </pc:sldChg>
      <pc:sldChg chg="new del">
        <pc:chgData name="Jang Insun" userId="9a6367cea696bed7" providerId="LiveId" clId="{5B64FAE3-37C6-4839-9276-5A4AFA2442A2}" dt="2020-10-19T04:23:04.051" v="1942" actId="680"/>
        <pc:sldMkLst>
          <pc:docMk/>
          <pc:sldMk cId="3020618236" sldId="1190"/>
        </pc:sldMkLst>
      </pc:sldChg>
      <pc:sldChg chg="addSp delSp modSp add mod ord modNotesTx">
        <pc:chgData name="Jang Insun" userId="9a6367cea696bed7" providerId="LiveId" clId="{5B64FAE3-37C6-4839-9276-5A4AFA2442A2}" dt="2020-11-02T01:42:28.608" v="5783" actId="6549"/>
        <pc:sldMkLst>
          <pc:docMk/>
          <pc:sldMk cId="106440241" sldId="1191"/>
        </pc:sldMkLst>
        <pc:spChg chg="mod">
          <ac:chgData name="Jang Insun" userId="9a6367cea696bed7" providerId="LiveId" clId="{5B64FAE3-37C6-4839-9276-5A4AFA2442A2}" dt="2020-11-02T01:35:39.483" v="5093" actId="20577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9" creationId="{B405DDA9-CC02-4B42-9A53-5B8CA56FFFAB}"/>
          </ac:spMkLst>
        </pc:spChg>
        <pc:spChg chg="del">
          <ac:chgData name="Jang Insun" userId="9a6367cea696bed7" providerId="LiveId" clId="{5B64FAE3-37C6-4839-9276-5A4AFA2442A2}" dt="2020-11-02T01:22:17.581" v="4399" actId="478"/>
          <ac:spMkLst>
            <pc:docMk/>
            <pc:sldMk cId="106440241" sldId="1191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4" creationId="{17A622C4-B446-4715-9A7B-5027B4700E6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5" creationId="{4CF068F0-D142-4CCA-83A6-B4D6A64D68D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6" creationId="{DE3F4D18-5F36-440B-B099-7585DAAA2DF9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8" creationId="{B633CAA1-8F87-4D14-ABED-E2DB3983CB9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9" creationId="{ECE4151E-5B17-4B04-8938-979A7891ED1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0" creationId="{5E311387-D478-4FE8-B641-762940F85D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1" creationId="{F34DF6AC-68A3-4367-929F-EC5E8FFC0E0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2" creationId="{1BAE715F-8652-4C74-B9C4-771B73F8EE9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3" creationId="{D978E5AD-279C-4327-9574-4E1850196C7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4" creationId="{2A868B61-8957-42E5-A7B6-532D9577F79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6" creationId="{243B1E46-3BA6-45A6-960F-DA9890DC5B6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7" creationId="{2D1EAAD1-48E5-4BE4-913D-757C17BE982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8" creationId="{894D25AD-9B80-4F97-9B2D-3CD86DD18D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9" creationId="{0EA5738F-303B-4998-9AB5-ABD8813907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0" creationId="{F8D2C3BA-5D69-4954-96E3-BDD1FDF357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1" creationId="{91C27755-7B98-4573-8485-B07CC9841E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2" creationId="{AFF876E9-73F1-4BB0-A97E-85E20D0200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3" creationId="{99503254-17FD-4A84-BE01-BD3C4252CF68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8" creationId="{C5B9099F-F5CD-4F4B-A109-04FD528DD5F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9" creationId="{69CBC3E3-7841-4C51-A460-36E09013513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0" creationId="{15DA394C-4E22-4402-B252-C84AAE1D3D3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1" creationId="{0F6B17C9-9931-4F20-9740-72729176451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2" creationId="{E885CB7E-A2FD-4189-847F-03314D09E3B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4" creationId="{E61B7C8A-32C8-49C7-8E69-519FC68B82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5" creationId="{92625176-20CF-4F7C-8D13-B973ECDBEE4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6" creationId="{5D23DD50-17C5-4847-B843-FA4E08295E8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7" creationId="{469F109A-102A-4D9C-96B2-B5FAA56EDAA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8" creationId="{A4A04DBE-1BDA-4A4E-8994-133FAA6D29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9" creationId="{814ADD3E-1F21-43B0-A6DF-8616456B399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0" creationId="{9D10E278-B13A-478F-8BF8-20410E9E343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2" creationId="{EEEDBDED-1DDA-4363-AF36-AB79072B7CBC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3" creationId="{0A7F3DF0-4EFE-414C-B8B8-3035590C3676}"/>
          </ac:spMkLst>
        </pc:sp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1" creationId="{E24C292D-51C6-4350-8183-6A25314C1C46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2" creationId="{ABA24023-6A07-42A6-935B-D113A34DD500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7" creationId="{89CEA108-EDB7-4616-A6B0-0F1B0207DD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25" creationId="{6EA726BD-F010-461F-A226-EDBD5AB9275B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5" creationId="{9A455DE9-9E4B-4C56-B189-9B6B98737B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6" creationId="{F1597EE4-79B8-4046-830A-F8BB3FB65FA8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43" creationId="{9F36912C-EF00-4CE6-BDA7-B62CB7CF5615}"/>
          </ac:graphicFrameMkLst>
        </pc:graphicFrameChg>
        <pc:picChg chg="del">
          <ac:chgData name="Jang Insun" userId="9a6367cea696bed7" providerId="LiveId" clId="{5B64FAE3-37C6-4839-9276-5A4AFA2442A2}" dt="2020-11-02T01:22:17.581" v="4399" actId="478"/>
          <ac:picMkLst>
            <pc:docMk/>
            <pc:sldMk cId="106440241" sldId="1191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26:13.358" v="4530" actId="478"/>
          <ac:picMkLst>
            <pc:docMk/>
            <pc:sldMk cId="106440241" sldId="1191"/>
            <ac:picMk id="7" creationId="{54F13E5A-8CEF-49F7-835E-A3B585C11915}"/>
          </ac:picMkLst>
        </pc:picChg>
        <pc:picChg chg="add del mod">
          <ac:chgData name="Jang Insun" userId="9a6367cea696bed7" providerId="LiveId" clId="{5B64FAE3-37C6-4839-9276-5A4AFA2442A2}" dt="2020-11-02T01:33:26.924" v="4952" actId="478"/>
          <ac:picMkLst>
            <pc:docMk/>
            <pc:sldMk cId="106440241" sldId="1191"/>
            <ac:picMk id="55" creationId="{E85FA1D3-CC69-4456-AC97-86EF6A2D9293}"/>
          </ac:picMkLst>
        </pc:picChg>
        <pc:picChg chg="add mod">
          <ac:chgData name="Jang Insun" userId="9a6367cea696bed7" providerId="LiveId" clId="{5B64FAE3-37C6-4839-9276-5A4AFA2442A2}" dt="2020-11-02T01:36:11.137" v="5097" actId="1036"/>
          <ac:picMkLst>
            <pc:docMk/>
            <pc:sldMk cId="106440241" sldId="1191"/>
            <ac:picMk id="56" creationId="{3E4CDD09-B567-4049-BA9B-9C7B4FFAE7B1}"/>
          </ac:picMkLst>
        </pc:pic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8" creationId="{6AD9D6FD-91B2-4286-970B-9501B7E9709F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13" creationId="{C67B3DDF-7301-44C0-8B6F-782DF4F6FB08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4" creationId="{8CF9ADF0-85B5-4780-BA3D-F7AAD0B11F49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7" creationId="{04D4BDB7-C161-447E-990E-FFB44CA219C4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1" creationId="{FC67AE48-6294-4DED-8AC3-15C49557A0A6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4" creationId="{408415EE-958F-4633-AD16-976025B81097}"/>
          </ac:cxnSpMkLst>
        </pc:cxnChg>
      </pc:sldChg>
      <pc:sldChg chg="add del">
        <pc:chgData name="Jang Insun" userId="9a6367cea696bed7" providerId="LiveId" clId="{5B64FAE3-37C6-4839-9276-5A4AFA2442A2}" dt="2020-11-01T09:44:10.291" v="3654" actId="47"/>
        <pc:sldMkLst>
          <pc:docMk/>
          <pc:sldMk cId="2771887292" sldId="1191"/>
        </pc:sldMkLst>
      </pc:sldChg>
    </pc:docChg>
  </pc:docChgLst>
  <pc:docChgLst>
    <pc:chgData name="Jang Insun" userId="9a6367cea696bed7" providerId="LiveId" clId="{E07E5F0B-F156-47BC-A0B5-3DAFAD90C935}"/>
    <pc:docChg chg="undo custSel addSld delSld modSld modMainMaster">
      <pc:chgData name="Jang Insun" userId="9a6367cea696bed7" providerId="LiveId" clId="{E07E5F0B-F156-47BC-A0B5-3DAFAD90C935}" dt="2020-10-05T05:23:10.159" v="16445" actId="20577"/>
      <pc:docMkLst>
        <pc:docMk/>
      </pc:docMkLst>
      <pc:sldChg chg="modSp mod modNotesTx">
        <pc:chgData name="Jang Insun" userId="9a6367cea696bed7" providerId="LiveId" clId="{E07E5F0B-F156-47BC-A0B5-3DAFAD90C935}" dt="2020-09-23T06:46:26.992" v="8400" actId="20577"/>
        <pc:sldMkLst>
          <pc:docMk/>
          <pc:sldMk cId="0" sldId="283"/>
        </pc:sldMkLst>
        <pc:spChg chg="mod">
          <ac:chgData name="Jang Insun" userId="9a6367cea696bed7" providerId="LiveId" clId="{E07E5F0B-F156-47BC-A0B5-3DAFAD90C935}" dt="2020-09-23T06:46:26.992" v="8400" actId="20577"/>
          <ac:spMkLst>
            <pc:docMk/>
            <pc:sldMk cId="0" sldId="283"/>
            <ac:spMk id="6150" creationId="{00000000-0000-0000-0000-000000000000}"/>
          </ac:spMkLst>
        </pc:spChg>
        <pc:graphicFrameChg chg="modGraphic">
          <ac:chgData name="Jang Insun" userId="9a6367cea696bed7" providerId="LiveId" clId="{E07E5F0B-F156-47BC-A0B5-3DAFAD90C935}" dt="2020-09-17T06:15:45.111" v="376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addSp delSp modSp mod modNotesTx">
        <pc:chgData name="Jang Insun" userId="9a6367cea696bed7" providerId="LiveId" clId="{E07E5F0B-F156-47BC-A0B5-3DAFAD90C935}" dt="2020-10-05T05:16:39.682" v="16240" actId="6549"/>
        <pc:sldMkLst>
          <pc:docMk/>
          <pc:sldMk cId="240887288" sldId="1136"/>
        </pc:sldMkLst>
        <pc:spChg chg="mod">
          <ac:chgData name="Jang Insun" userId="9a6367cea696bed7" providerId="LiveId" clId="{E07E5F0B-F156-47BC-A0B5-3DAFAD90C935}" dt="2020-10-05T05:14:10.294" v="16209" actId="20577"/>
          <ac:spMkLst>
            <pc:docMk/>
            <pc:sldMk cId="240887288" sldId="1136"/>
            <ac:spMk id="2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23T06:27:02.456" v="7618" actId="478"/>
          <ac:spMkLst>
            <pc:docMk/>
            <pc:sldMk cId="240887288" sldId="1136"/>
            <ac:spMk id="6" creationId="{151FCE9D-BDED-4043-ACBE-5698A8C16E19}"/>
          </ac:spMkLst>
        </pc:spChg>
        <pc:picChg chg="add mod">
          <ac:chgData name="Jang Insun" userId="9a6367cea696bed7" providerId="LiveId" clId="{E07E5F0B-F156-47BC-A0B5-3DAFAD90C935}" dt="2020-10-05T05:15:44.691" v="16217" actId="1076"/>
          <ac:picMkLst>
            <pc:docMk/>
            <pc:sldMk cId="240887288" sldId="1136"/>
            <ac:picMk id="6" creationId="{401A0A83-A246-4935-80E2-6CFEA43A5B47}"/>
          </ac:picMkLst>
        </pc:picChg>
        <pc:picChg chg="del mod">
          <ac:chgData name="Jang Insun" userId="9a6367cea696bed7" providerId="LiveId" clId="{E07E5F0B-F156-47BC-A0B5-3DAFAD90C935}" dt="2020-09-23T06:28:24.288" v="7620" actId="478"/>
          <ac:picMkLst>
            <pc:docMk/>
            <pc:sldMk cId="240887288" sldId="1136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5:14:12.862" v="16210" actId="478"/>
          <ac:picMkLst>
            <pc:docMk/>
            <pc:sldMk cId="240887288" sldId="1136"/>
            <ac:picMk id="8" creationId="{46F28520-5AA5-4081-A3EC-B833679D2C97}"/>
          </ac:picMkLst>
        </pc:picChg>
      </pc:sldChg>
      <pc:sldChg chg="del">
        <pc:chgData name="Jang Insun" userId="9a6367cea696bed7" providerId="LiveId" clId="{E07E5F0B-F156-47BC-A0B5-3DAFAD90C935}" dt="2020-09-23T06:11:59.038" v="6737" actId="47"/>
        <pc:sldMkLst>
          <pc:docMk/>
          <pc:sldMk cId="94808891" sldId="1163"/>
        </pc:sldMkLst>
      </pc:sldChg>
      <pc:sldChg chg="del">
        <pc:chgData name="Jang Insun" userId="9a6367cea696bed7" providerId="LiveId" clId="{E07E5F0B-F156-47BC-A0B5-3DAFAD90C935}" dt="2020-09-23T06:12:03.834" v="6741" actId="47"/>
        <pc:sldMkLst>
          <pc:docMk/>
          <pc:sldMk cId="680069635" sldId="1165"/>
        </pc:sldMkLst>
      </pc:sldChg>
      <pc:sldChg chg="del">
        <pc:chgData name="Jang Insun" userId="9a6367cea696bed7" providerId="LiveId" clId="{E07E5F0B-F156-47BC-A0B5-3DAFAD90C935}" dt="2020-09-23T06:12:04.291" v="6742" actId="47"/>
        <pc:sldMkLst>
          <pc:docMk/>
          <pc:sldMk cId="3012421723" sldId="1166"/>
        </pc:sldMkLst>
      </pc:sldChg>
      <pc:sldChg chg="del">
        <pc:chgData name="Jang Insun" userId="9a6367cea696bed7" providerId="LiveId" clId="{E07E5F0B-F156-47BC-A0B5-3DAFAD90C935}" dt="2020-09-23T06:12:01.699" v="6738" actId="47"/>
        <pc:sldMkLst>
          <pc:docMk/>
          <pc:sldMk cId="2012509835" sldId="1167"/>
        </pc:sldMkLst>
      </pc:sldChg>
      <pc:sldChg chg="del">
        <pc:chgData name="Jang Insun" userId="9a6367cea696bed7" providerId="LiveId" clId="{E07E5F0B-F156-47BC-A0B5-3DAFAD90C935}" dt="2020-09-23T06:12:02.746" v="6739" actId="47"/>
        <pc:sldMkLst>
          <pc:docMk/>
          <pc:sldMk cId="387810137" sldId="1169"/>
        </pc:sldMkLst>
      </pc:sldChg>
      <pc:sldChg chg="del">
        <pc:chgData name="Jang Insun" userId="9a6367cea696bed7" providerId="LiveId" clId="{E07E5F0B-F156-47BC-A0B5-3DAFAD90C935}" dt="2020-09-23T06:12:03.274" v="6740" actId="47"/>
        <pc:sldMkLst>
          <pc:docMk/>
          <pc:sldMk cId="2793785246" sldId="1170"/>
        </pc:sldMkLst>
      </pc:sldChg>
      <pc:sldChg chg="modSp mod">
        <pc:chgData name="Jang Insun" userId="9a6367cea696bed7" providerId="LiveId" clId="{E07E5F0B-F156-47BC-A0B5-3DAFAD90C935}" dt="2020-10-05T05:23:10.159" v="16445" actId="20577"/>
        <pc:sldMkLst>
          <pc:docMk/>
          <pc:sldMk cId="565137077" sldId="1171"/>
        </pc:sldMkLst>
        <pc:spChg chg="mod">
          <ac:chgData name="Jang Insun" userId="9a6367cea696bed7" providerId="LiveId" clId="{E07E5F0B-F156-47BC-A0B5-3DAFAD90C935}" dt="2020-10-05T05:23:10.159" v="16445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 del">
        <pc:chgData name="Jang Insun" userId="9a6367cea696bed7" providerId="LiveId" clId="{E07E5F0B-F156-47BC-A0B5-3DAFAD90C935}" dt="2020-09-23T06:11:52.745" v="6736" actId="47"/>
        <pc:sldMkLst>
          <pc:docMk/>
          <pc:sldMk cId="1355195727" sldId="1172"/>
        </pc:sldMkLst>
      </pc:sldChg>
      <pc:sldChg chg="addSp delSp modSp mod modNotesTx">
        <pc:chgData name="Jang Insun" userId="9a6367cea696bed7" providerId="LiveId" clId="{E07E5F0B-F156-47BC-A0B5-3DAFAD90C935}" dt="2020-10-05T05:16:45.963" v="16241" actId="6549"/>
        <pc:sldMkLst>
          <pc:docMk/>
          <pc:sldMk cId="1472584474" sldId="1173"/>
        </pc:sldMkLst>
        <pc:spChg chg="mod">
          <ac:chgData name="Jang Insun" userId="9a6367cea696bed7" providerId="LiveId" clId="{E07E5F0B-F156-47BC-A0B5-3DAFAD90C935}" dt="2020-09-23T06:26:43.770" v="7604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3T07:17:43.355" v="9572" actId="6549"/>
          <ac:spMkLst>
            <pc:docMk/>
            <pc:sldMk cId="1472584474" sldId="1173"/>
            <ac:spMk id="3" creationId="{00000000-0000-0000-0000-000000000000}"/>
          </ac:spMkLst>
        </pc:spChg>
        <pc:spChg chg="mod">
          <ac:chgData name="Jang Insun" userId="9a6367cea696bed7" providerId="LiveId" clId="{E07E5F0B-F156-47BC-A0B5-3DAFAD90C935}" dt="2020-09-09T04:47:50.357" v="164" actId="1076"/>
          <ac:spMkLst>
            <pc:docMk/>
            <pc:sldMk cId="1472584474" sldId="1173"/>
            <ac:spMk id="5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3T07:22:22.727" v="9575" actId="478"/>
          <ac:picMkLst>
            <pc:docMk/>
            <pc:sldMk cId="1472584474" sldId="1173"/>
            <ac:picMk id="6" creationId="{6BA419DB-1BC0-47BD-8B7F-864D9B444589}"/>
          </ac:picMkLst>
        </pc:picChg>
        <pc:picChg chg="add del mod">
          <ac:chgData name="Jang Insun" userId="9a6367cea696bed7" providerId="LiveId" clId="{E07E5F0B-F156-47BC-A0B5-3DAFAD90C935}" dt="2020-09-09T04:48:11.857" v="168" actId="478"/>
          <ac:picMkLst>
            <pc:docMk/>
            <pc:sldMk cId="1472584474" sldId="1173"/>
            <ac:picMk id="6" creationId="{AC10608F-EA4B-4320-B6BE-31FB19E3E574}"/>
          </ac:picMkLst>
        </pc:picChg>
        <pc:picChg chg="del">
          <ac:chgData name="Jang Insun" userId="9a6367cea696bed7" providerId="LiveId" clId="{E07E5F0B-F156-47BC-A0B5-3DAFAD90C935}" dt="2020-09-09T04:47:11.026" v="0" actId="478"/>
          <ac:picMkLst>
            <pc:docMk/>
            <pc:sldMk cId="1472584474" sldId="1173"/>
            <ac:picMk id="7" creationId="{00000000-0000-0000-0000-000000000000}"/>
          </ac:picMkLst>
        </pc:picChg>
        <pc:picChg chg="add mod">
          <ac:chgData name="Jang Insun" userId="9a6367cea696bed7" providerId="LiveId" clId="{E07E5F0B-F156-47BC-A0B5-3DAFAD90C935}" dt="2020-10-03T07:22:32.956" v="9582" actId="1076"/>
          <ac:picMkLst>
            <pc:docMk/>
            <pc:sldMk cId="1472584474" sldId="1173"/>
            <ac:picMk id="7" creationId="{6EAD7B2B-D6DA-4AE3-809C-E7693F6B18B1}"/>
          </ac:picMkLst>
        </pc:picChg>
        <pc:picChg chg="add del mod">
          <ac:chgData name="Jang Insun" userId="9a6367cea696bed7" providerId="LiveId" clId="{E07E5F0B-F156-47BC-A0B5-3DAFAD90C935}" dt="2020-10-03T07:16:05.407" v="9343" actId="478"/>
          <ac:picMkLst>
            <pc:docMk/>
            <pc:sldMk cId="1472584474" sldId="1173"/>
            <ac:picMk id="8" creationId="{028BD8B6-EA48-4BB5-9AA6-7D917F44EE6A}"/>
          </ac:picMkLst>
        </pc:picChg>
      </pc:sldChg>
      <pc:sldChg chg="modSp del mod">
        <pc:chgData name="Jang Insun" userId="9a6367cea696bed7" providerId="LiveId" clId="{E07E5F0B-F156-47BC-A0B5-3DAFAD90C935}" dt="2020-09-17T06:48:01.415" v="1103" actId="47"/>
        <pc:sldMkLst>
          <pc:docMk/>
          <pc:sldMk cId="1308289944" sldId="1174"/>
        </pc:sldMkLst>
        <pc:spChg chg="mod">
          <ac:chgData name="Jang Insun" userId="9a6367cea696bed7" providerId="LiveId" clId="{E07E5F0B-F156-47BC-A0B5-3DAFAD90C935}" dt="2020-09-17T06:22:16.319" v="377" actId="20577"/>
          <ac:spMkLst>
            <pc:docMk/>
            <pc:sldMk cId="1308289944" sldId="1174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E07E5F0B-F156-47BC-A0B5-3DAFAD90C935}" dt="2020-10-05T05:18:44.326" v="16325" actId="1076"/>
        <pc:sldMkLst>
          <pc:docMk/>
          <pc:sldMk cId="692522689" sldId="1175"/>
        </pc:sldMkLst>
        <pc:spChg chg="mod">
          <ac:chgData name="Jang Insun" userId="9a6367cea696bed7" providerId="LiveId" clId="{E07E5F0B-F156-47BC-A0B5-3DAFAD90C935}" dt="2020-10-05T05:18:33.027" v="16320"/>
          <ac:spMkLst>
            <pc:docMk/>
            <pc:sldMk cId="692522689" sldId="1175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23:01.327" v="12770" actId="478"/>
          <ac:picMkLst>
            <pc:docMk/>
            <pc:sldMk cId="692522689" sldId="1175"/>
            <ac:picMk id="6" creationId="{6062A1B8-3BE8-412B-867D-E493BA59A6FA}"/>
          </ac:picMkLst>
        </pc:picChg>
        <pc:picChg chg="add mod">
          <ac:chgData name="Jang Insun" userId="9a6367cea696bed7" providerId="LiveId" clId="{E07E5F0B-F156-47BC-A0B5-3DAFAD90C935}" dt="2020-10-05T05:18:44.326" v="16325" actId="1076"/>
          <ac:picMkLst>
            <pc:docMk/>
            <pc:sldMk cId="692522689" sldId="1175"/>
            <ac:picMk id="7" creationId="{29114E12-9F68-472D-AC9B-F4B583A44345}"/>
          </ac:picMkLst>
        </pc:picChg>
      </pc:sldChg>
      <pc:sldChg chg="addSp delSp modSp add mod modNotesTx">
        <pc:chgData name="Jang Insun" userId="9a6367cea696bed7" providerId="LiveId" clId="{E07E5F0B-F156-47BC-A0B5-3DAFAD90C935}" dt="2020-10-05T05:07:07.216" v="15555" actId="6549"/>
        <pc:sldMkLst>
          <pc:docMk/>
          <pc:sldMk cId="709388381" sldId="1176"/>
        </pc:sldMkLst>
        <pc:spChg chg="mod">
          <ac:chgData name="Jang Insun" userId="9a6367cea696bed7" providerId="LiveId" clId="{E07E5F0B-F156-47BC-A0B5-3DAFAD90C935}" dt="2020-10-05T01:15:51.307" v="10996" actId="6549"/>
          <ac:spMkLst>
            <pc:docMk/>
            <pc:sldMk cId="709388381" sldId="117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06:05.059" v="15552" actId="20577"/>
          <ac:spMkLst>
            <pc:docMk/>
            <pc:sldMk cId="709388381" sldId="1176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9" creationId="{ABE797FF-B173-40AE-B174-EA335BDADB1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7" creationId="{A6421622-F7AD-4FC5-9D87-D1B4AD66436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8" creationId="{22E3FFB5-B72D-4D40-9653-FA94F7DC610A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9" creationId="{C8BBF0AB-4956-44E9-B887-41AA77F1C4D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1" creationId="{5C06E721-3116-410A-B9D3-B3B7FD8D769F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8" creationId="{6110066A-74BB-4789-9DF0-6179BB81D2E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9" creationId="{CB76F177-F586-4897-BD36-0FA2639A07C9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0" creationId="{0A987171-77E7-4186-8C32-6C2E4A26F43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1" creationId="{F98DDA20-F9C8-41EC-AE4A-C09955899E36}"/>
          </ac:spMkLst>
        </pc:sp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0" creationId="{C4085787-70AB-4516-97E4-4021C4241E4D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1" creationId="{088331C1-04D2-43C4-B1B8-AD76E3942E5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3" creationId="{944A1766-11CE-4AA0-9095-E65F756F06B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5" creationId="{704375D3-CF8D-4277-8F76-EE6A4B6BEFE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6" creationId="{0BFB659B-D4F1-49B3-8D52-F806C17E375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2" creationId="{23EDFD1D-C9CC-417B-8564-95D34141CFA5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3" creationId="{C1F15317-8760-4D4D-B6FA-051BF5F45B3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5" creationId="{2E71AD4D-6697-41B7-B44E-F690B60AD463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7" creationId="{A54DAF27-4283-47D5-9E31-7379F1F31759}"/>
          </ac:graphicFrameMkLst>
        </pc:graphicFrameChg>
        <pc:picChg chg="add del mod">
          <ac:chgData name="Jang Insun" userId="9a6367cea696bed7" providerId="LiveId" clId="{E07E5F0B-F156-47BC-A0B5-3DAFAD90C935}" dt="2020-09-17T06:45:55.590" v="1012" actId="478"/>
          <ac:picMkLst>
            <pc:docMk/>
            <pc:sldMk cId="709388381" sldId="1176"/>
            <ac:picMk id="6" creationId="{8330618F-DF3E-44FF-873D-1992A81AFDAE}"/>
          </ac:picMkLst>
        </pc:picChg>
        <pc:picChg chg="add del mod">
          <ac:chgData name="Jang Insun" userId="9a6367cea696bed7" providerId="LiveId" clId="{E07E5F0B-F156-47BC-A0B5-3DAFAD90C935}" dt="2020-10-05T01:16:48.042" v="10998" actId="21"/>
          <ac:picMkLst>
            <pc:docMk/>
            <pc:sldMk cId="709388381" sldId="1176"/>
            <ac:picMk id="6" creationId="{A30F6693-7574-4D81-B42A-E086890CCE2B}"/>
          </ac:picMkLst>
        </pc:picChg>
        <pc:picChg chg="add del mod">
          <ac:chgData name="Jang Insun" userId="9a6367cea696bed7" providerId="LiveId" clId="{E07E5F0B-F156-47BC-A0B5-3DAFAD90C935}" dt="2020-09-17T06:46:57.895" v="1022" actId="478"/>
          <ac:picMkLst>
            <pc:docMk/>
            <pc:sldMk cId="709388381" sldId="1176"/>
            <ac:picMk id="7" creationId="{94451DCF-6AA1-488C-8771-6289358C060E}"/>
          </ac:picMkLst>
        </pc:picChg>
        <pc:picChg chg="add del mod">
          <ac:chgData name="Jang Insun" userId="9a6367cea696bed7" providerId="LiveId" clId="{E07E5F0B-F156-47BC-A0B5-3DAFAD90C935}" dt="2020-10-05T01:44:15.088" v="11752"/>
          <ac:picMkLst>
            <pc:docMk/>
            <pc:sldMk cId="709388381" sldId="1176"/>
            <ac:picMk id="7" creationId="{B7536D07-53C3-447F-B797-3CCED1312FD3}"/>
          </ac:picMkLst>
        </pc:picChg>
        <pc:picChg chg="add del mod">
          <ac:chgData name="Jang Insun" userId="9a6367cea696bed7" providerId="LiveId" clId="{E07E5F0B-F156-47BC-A0B5-3DAFAD90C935}" dt="2020-10-05T01:46:22.469" v="11812" actId="478"/>
          <ac:picMkLst>
            <pc:docMk/>
            <pc:sldMk cId="709388381" sldId="1176"/>
            <ac:picMk id="8" creationId="{3D0CDA2F-AA14-473D-889D-7269F8F924E0}"/>
          </ac:picMkLst>
        </pc:picChg>
        <pc:picChg chg="add mod">
          <ac:chgData name="Jang Insun" userId="9a6367cea696bed7" providerId="LiveId" clId="{E07E5F0B-F156-47BC-A0B5-3DAFAD90C935}" dt="2020-10-05T01:46:29.743" v="11817" actId="1076"/>
          <ac:picMkLst>
            <pc:docMk/>
            <pc:sldMk cId="709388381" sldId="1176"/>
            <ac:picMk id="9" creationId="{CF648594-61E4-4A02-9ECE-C8F691E2B03B}"/>
          </ac:picMkLst>
        </pc:picChg>
        <pc:picChg chg="add del mod">
          <ac:chgData name="Jang Insun" userId="9a6367cea696bed7" providerId="LiveId" clId="{E07E5F0B-F156-47BC-A0B5-3DAFAD90C935}" dt="2020-09-17T06:47:14.850" v="1027" actId="478"/>
          <ac:picMkLst>
            <pc:docMk/>
            <pc:sldMk cId="709388381" sldId="1176"/>
            <ac:picMk id="32" creationId="{3DC072FD-5359-4D9A-95FE-9C130E0870D3}"/>
          </ac:picMkLst>
        </pc:picChg>
        <pc:picChg chg="add del mod">
          <ac:chgData name="Jang Insun" userId="9a6367cea696bed7" providerId="LiveId" clId="{E07E5F0B-F156-47BC-A0B5-3DAFAD90C935}" dt="2020-09-23T05:42:21.919" v="3999" actId="478"/>
          <ac:picMkLst>
            <pc:docMk/>
            <pc:sldMk cId="709388381" sldId="1176"/>
            <ac:picMk id="33" creationId="{5DF2F1A9-AD1C-41B5-96B6-9EFBF23AB6ED}"/>
          </ac:picMkLst>
        </pc:pic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8" creationId="{52206617-8B5A-403A-810B-FACAB8C1F784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2" creationId="{488B3BEE-2F4D-4E0B-A503-B68F9568F399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4" creationId="{323F49EC-E54C-4CD9-B86B-7DA7FFC9AE01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0" creationId="{74ABBB25-0B3C-432C-B914-31D16BF7993C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4" creationId="{F08922E1-EC3E-4E8E-8156-62110E517597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6" creationId="{51B8F8F3-73F8-44C3-BBB3-FBDF8555C142}"/>
          </ac:cxnSpMkLst>
        </pc:cxnChg>
      </pc:sldChg>
      <pc:sldChg chg="modSp add del mod modNotesTx">
        <pc:chgData name="Jang Insun" userId="9a6367cea696bed7" providerId="LiveId" clId="{E07E5F0B-F156-47BC-A0B5-3DAFAD90C935}" dt="2020-10-05T01:18:22.668" v="11222" actId="47"/>
        <pc:sldMkLst>
          <pc:docMk/>
          <pc:sldMk cId="2983762681" sldId="1177"/>
        </pc:sldMkLst>
        <pc:spChg chg="mod">
          <ac:chgData name="Jang Insun" userId="9a6367cea696bed7" providerId="LiveId" clId="{E07E5F0B-F156-47BC-A0B5-3DAFAD90C935}" dt="2020-09-17T06:26:40.864" v="774" actId="20577"/>
          <ac:spMkLst>
            <pc:docMk/>
            <pc:sldMk cId="2983762681" sldId="117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53.535" v="8396" actId="20577"/>
          <ac:spMkLst>
            <pc:docMk/>
            <pc:sldMk cId="2983762681" sldId="1177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20:59.022" v="16441" actId="6549"/>
        <pc:sldMkLst>
          <pc:docMk/>
          <pc:sldMk cId="415715559" sldId="1178"/>
        </pc:sldMkLst>
        <pc:spChg chg="mod">
          <ac:chgData name="Jang Insun" userId="9a6367cea696bed7" providerId="LiveId" clId="{E07E5F0B-F156-47BC-A0B5-3DAFAD90C935}" dt="2020-09-23T05:14:54.129" v="2067" actId="20577"/>
          <ac:spMkLst>
            <pc:docMk/>
            <pc:sldMk cId="415715559" sldId="1178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20:59.022" v="16441" actId="6549"/>
          <ac:spMkLst>
            <pc:docMk/>
            <pc:sldMk cId="415715559" sldId="1178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0-05T05:21:34.745" v="16443" actId="6549"/>
        <pc:sldMkLst>
          <pc:docMk/>
          <pc:sldMk cId="2300893964" sldId="1179"/>
        </pc:sldMkLst>
        <pc:spChg chg="mod">
          <ac:chgData name="Jang Insun" userId="9a6367cea696bed7" providerId="LiveId" clId="{E07E5F0B-F156-47BC-A0B5-3DAFAD90C935}" dt="2020-09-23T06:29:08.753" v="7650" actId="20577"/>
          <ac:spMkLst>
            <pc:docMk/>
            <pc:sldMk cId="2300893964" sldId="1179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2:20.141" v="14706" actId="6549"/>
          <ac:spMkLst>
            <pc:docMk/>
            <pc:sldMk cId="2300893964" sldId="1179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2:48.457" v="7394" actId="478"/>
          <ac:picMkLst>
            <pc:docMk/>
            <pc:sldMk cId="2300893964" sldId="1179"/>
            <ac:picMk id="6" creationId="{38987B6B-DEE4-4FDC-AE0B-CE5F4290F2E5}"/>
          </ac:picMkLst>
        </pc:picChg>
        <pc:picChg chg="add del mod">
          <ac:chgData name="Jang Insun" userId="9a6367cea696bed7" providerId="LiveId" clId="{E07E5F0B-F156-47BC-A0B5-3DAFAD90C935}" dt="2020-10-05T04:52:03.313" v="14696" actId="478"/>
          <ac:picMkLst>
            <pc:docMk/>
            <pc:sldMk cId="2300893964" sldId="1179"/>
            <ac:picMk id="6" creationId="{D8DA3F3C-F836-4DD6-B35F-A40CD26EF2AC}"/>
          </ac:picMkLst>
        </pc:picChg>
        <pc:picChg chg="add del mod">
          <ac:chgData name="Jang Insun" userId="9a6367cea696bed7" providerId="LiveId" clId="{E07E5F0B-F156-47BC-A0B5-3DAFAD90C935}" dt="2020-10-05T04:16:32.804" v="13996" actId="478"/>
          <ac:picMkLst>
            <pc:docMk/>
            <pc:sldMk cId="2300893964" sldId="1179"/>
            <ac:picMk id="7" creationId="{6CA1F37D-195A-42FD-8D8C-4AACEFBDC0B7}"/>
          </ac:picMkLst>
        </pc:picChg>
        <pc:picChg chg="add mod">
          <ac:chgData name="Jang Insun" userId="9a6367cea696bed7" providerId="LiveId" clId="{E07E5F0B-F156-47BC-A0B5-3DAFAD90C935}" dt="2020-10-05T04:53:05.412" v="14716" actId="14100"/>
          <ac:picMkLst>
            <pc:docMk/>
            <pc:sldMk cId="2300893964" sldId="1179"/>
            <ac:picMk id="8" creationId="{3EB28268-196A-493E-A745-0F9132E0DF5B}"/>
          </ac:picMkLst>
        </pc:picChg>
      </pc:sldChg>
      <pc:sldChg chg="addSp delSp modSp mod modNotesTx">
        <pc:chgData name="Jang Insun" userId="9a6367cea696bed7" providerId="LiveId" clId="{E07E5F0B-F156-47BC-A0B5-3DAFAD90C935}" dt="2020-10-05T05:06:14.832" v="15554" actId="20577"/>
        <pc:sldMkLst>
          <pc:docMk/>
          <pc:sldMk cId="897701011" sldId="1181"/>
        </pc:sldMkLst>
        <pc:spChg chg="mod">
          <ac:chgData name="Jang Insun" userId="9a6367cea696bed7" providerId="LiveId" clId="{E07E5F0B-F156-47BC-A0B5-3DAFAD90C935}" dt="2020-10-05T05:06:14.832" v="15554" actId="20577"/>
          <ac:spMkLst>
            <pc:docMk/>
            <pc:sldMk cId="897701011" sldId="1181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11:15.229" v="12651" actId="478"/>
          <ac:picMkLst>
            <pc:docMk/>
            <pc:sldMk cId="897701011" sldId="1181"/>
            <ac:picMk id="6" creationId="{FB8A410C-19FD-423A-9409-7503E7810730}"/>
          </ac:picMkLst>
        </pc:picChg>
        <pc:picChg chg="del">
          <ac:chgData name="Jang Insun" userId="9a6367cea696bed7" providerId="LiveId" clId="{E07E5F0B-F156-47BC-A0B5-3DAFAD90C935}" dt="2020-10-05T01:16:46.582" v="10997" actId="478"/>
          <ac:picMkLst>
            <pc:docMk/>
            <pc:sldMk cId="897701011" sldId="1181"/>
            <ac:picMk id="8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2:11:50.438" v="12739" actId="478"/>
          <ac:picMkLst>
            <pc:docMk/>
            <pc:sldMk cId="897701011" sldId="1181"/>
            <ac:picMk id="9" creationId="{2F5F27F7-0AB3-42D5-8B70-BCADE40C5A70}"/>
          </ac:picMkLst>
        </pc:picChg>
        <pc:picChg chg="add del mod">
          <ac:chgData name="Jang Insun" userId="9a6367cea696bed7" providerId="LiveId" clId="{E07E5F0B-F156-47BC-A0B5-3DAFAD90C935}" dt="2020-10-05T02:21:33.865" v="12758" actId="478"/>
          <ac:picMkLst>
            <pc:docMk/>
            <pc:sldMk cId="897701011" sldId="1181"/>
            <ac:picMk id="10" creationId="{BA6FDC45-CB32-4140-9C59-E2EBD1912510}"/>
          </ac:picMkLst>
        </pc:picChg>
        <pc:picChg chg="add del mod">
          <ac:chgData name="Jang Insun" userId="9a6367cea696bed7" providerId="LiveId" clId="{E07E5F0B-F156-47BC-A0B5-3DAFAD90C935}" dt="2020-10-05T02:21:51.397" v="12763" actId="478"/>
          <ac:picMkLst>
            <pc:docMk/>
            <pc:sldMk cId="897701011" sldId="1181"/>
            <ac:picMk id="11" creationId="{9BB17C74-CA10-4C42-A06C-34E87D142877}"/>
          </ac:picMkLst>
        </pc:picChg>
        <pc:picChg chg="add mod">
          <ac:chgData name="Jang Insun" userId="9a6367cea696bed7" providerId="LiveId" clId="{E07E5F0B-F156-47BC-A0B5-3DAFAD90C935}" dt="2020-10-05T02:21:39.725" v="12762" actId="1076"/>
          <ac:picMkLst>
            <pc:docMk/>
            <pc:sldMk cId="897701011" sldId="1181"/>
            <ac:picMk id="12" creationId="{B3EB5D0F-4A83-4C7A-8637-C59CED7B443C}"/>
          </ac:picMkLst>
        </pc:picChg>
        <pc:picChg chg="add mod">
          <ac:chgData name="Jang Insun" userId="9a6367cea696bed7" providerId="LiveId" clId="{E07E5F0B-F156-47BC-A0B5-3DAFAD90C935}" dt="2020-10-05T02:21:58.052" v="12766" actId="14100"/>
          <ac:picMkLst>
            <pc:docMk/>
            <pc:sldMk cId="897701011" sldId="1181"/>
            <ac:picMk id="13" creationId="{DF27F1D7-CFDE-4887-A13D-5422F78BA84C}"/>
          </ac:picMkLst>
        </pc:picChg>
      </pc:sldChg>
      <pc:sldChg chg="del modNotesTx">
        <pc:chgData name="Jang Insun" userId="9a6367cea696bed7" providerId="LiveId" clId="{E07E5F0B-F156-47BC-A0B5-3DAFAD90C935}" dt="2020-10-05T01:18:21.768" v="11221" actId="47"/>
        <pc:sldMkLst>
          <pc:docMk/>
          <pc:sldMk cId="2524474746" sldId="1182"/>
        </pc:sldMkLst>
      </pc:sldChg>
      <pc:sldChg chg="addSp delSp modSp add mod">
        <pc:chgData name="Jang Insun" userId="9a6367cea696bed7" providerId="LiveId" clId="{E07E5F0B-F156-47BC-A0B5-3DAFAD90C935}" dt="2020-10-05T04:54:36.920" v="14760" actId="1076"/>
        <pc:sldMkLst>
          <pc:docMk/>
          <pc:sldMk cId="2182964866" sldId="1183"/>
        </pc:sldMkLst>
        <pc:spChg chg="mod">
          <ac:chgData name="Jang Insun" userId="9a6367cea696bed7" providerId="LiveId" clId="{E07E5F0B-F156-47BC-A0B5-3DAFAD90C935}" dt="2020-10-05T04:53:09.081" v="14717" actId="6549"/>
          <ac:spMkLst>
            <pc:docMk/>
            <pc:sldMk cId="2182964866" sldId="118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3:37.932" v="14756" actId="20577"/>
          <ac:spMkLst>
            <pc:docMk/>
            <pc:sldMk cId="2182964866" sldId="1183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6:02.747" v="7563" actId="478"/>
          <ac:picMkLst>
            <pc:docMk/>
            <pc:sldMk cId="2182964866" sldId="1183"/>
            <ac:picMk id="6" creationId="{632340F1-21D3-42CA-952C-0E63BB195486}"/>
          </ac:picMkLst>
        </pc:picChg>
        <pc:picChg chg="add mod">
          <ac:chgData name="Jang Insun" userId="9a6367cea696bed7" providerId="LiveId" clId="{E07E5F0B-F156-47BC-A0B5-3DAFAD90C935}" dt="2020-10-05T04:54:36.920" v="14760" actId="1076"/>
          <ac:picMkLst>
            <pc:docMk/>
            <pc:sldMk cId="2182964866" sldId="1183"/>
            <ac:picMk id="6" creationId="{FAF052D6-7DC9-4EDD-8B44-05CBE632453B}"/>
          </ac:picMkLst>
        </pc:picChg>
        <pc:picChg chg="add del mod">
          <ac:chgData name="Jang Insun" userId="9a6367cea696bed7" providerId="LiveId" clId="{E07E5F0B-F156-47BC-A0B5-3DAFAD90C935}" dt="2020-10-05T04:54:34.031" v="14757" actId="478"/>
          <ac:picMkLst>
            <pc:docMk/>
            <pc:sldMk cId="2182964866" sldId="1183"/>
            <ac:picMk id="7" creationId="{63AF850D-948E-47DA-A6F7-8E2945BBA7B0}"/>
          </ac:picMkLst>
        </pc:picChg>
      </pc:sldChg>
      <pc:sldChg chg="modSp add mod">
        <pc:chgData name="Jang Insun" userId="9a6367cea696bed7" providerId="LiveId" clId="{E07E5F0B-F156-47BC-A0B5-3DAFAD90C935}" dt="2020-10-05T05:11:38.876" v="16106" actId="313"/>
        <pc:sldMkLst>
          <pc:docMk/>
          <pc:sldMk cId="3602435830" sldId="1184"/>
        </pc:sldMkLst>
        <pc:spChg chg="mod">
          <ac:chgData name="Jang Insun" userId="9a6367cea696bed7" providerId="LiveId" clId="{E07E5F0B-F156-47BC-A0B5-3DAFAD90C935}" dt="2020-09-23T06:12:08.934" v="6752" actId="20577"/>
          <ac:spMkLst>
            <pc:docMk/>
            <pc:sldMk cId="3602435830" sldId="1184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1:38.876" v="16106" actId="313"/>
          <ac:spMkLst>
            <pc:docMk/>
            <pc:sldMk cId="3602435830" sldId="1184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13:16.087" v="16177" actId="6549"/>
        <pc:sldMkLst>
          <pc:docMk/>
          <pc:sldMk cId="4231640203" sldId="1185"/>
        </pc:sldMkLst>
        <pc:spChg chg="mod">
          <ac:chgData name="Jang Insun" userId="9a6367cea696bed7" providerId="LiveId" clId="{E07E5F0B-F156-47BC-A0B5-3DAFAD90C935}" dt="2020-09-23T06:15:07.983" v="7059" actId="20577"/>
          <ac:spMkLst>
            <pc:docMk/>
            <pc:sldMk cId="4231640203" sldId="118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3:16.087" v="16177" actId="6549"/>
          <ac:spMkLst>
            <pc:docMk/>
            <pc:sldMk cId="4231640203" sldId="1185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4:54:50.154" v="14761" actId="47"/>
        <pc:sldMkLst>
          <pc:docMk/>
          <pc:sldMk cId="102448664" sldId="1186"/>
        </pc:sldMkLst>
        <pc:spChg chg="mod">
          <ac:chgData name="Jang Insun" userId="9a6367cea696bed7" providerId="LiveId" clId="{E07E5F0B-F156-47BC-A0B5-3DAFAD90C935}" dt="2020-09-23T06:41:25.105" v="8333" actId="13926"/>
          <ac:spMkLst>
            <pc:docMk/>
            <pc:sldMk cId="10244866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25.610" v="8377" actId="20577"/>
          <ac:spMkLst>
            <pc:docMk/>
            <pc:sldMk cId="102448664" sldId="1186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2:34:23.103" v="13682" actId="47"/>
        <pc:sldMkLst>
          <pc:docMk/>
          <pc:sldMk cId="1081522906" sldId="1187"/>
        </pc:sldMkLst>
        <pc:spChg chg="mod">
          <ac:chgData name="Jang Insun" userId="9a6367cea696bed7" providerId="LiveId" clId="{E07E5F0B-F156-47BC-A0B5-3DAFAD90C935}" dt="2020-10-05T01:18:50.719" v="11302" actId="6549"/>
          <ac:spMkLst>
            <pc:docMk/>
            <pc:sldMk cId="1081522906" sldId="1187"/>
            <ac:spMk id="2" creationId="{00000000-0000-0000-0000-000000000000}"/>
          </ac:spMkLst>
        </pc:spChg>
      </pc:sldChg>
      <pc:sldMasterChg chg="modSp mod">
        <pc:chgData name="Jang Insun" userId="9a6367cea696bed7" providerId="LiveId" clId="{E07E5F0B-F156-47BC-A0B5-3DAFAD90C935}" dt="2020-09-23T06:30:12.385" v="7666" actId="20577"/>
        <pc:sldMasterMkLst>
          <pc:docMk/>
          <pc:sldMasterMk cId="0" sldId="2147483648"/>
        </pc:sldMasterMkLst>
        <pc:spChg chg="mod">
          <ac:chgData name="Jang Insun" userId="9a6367cea696bed7" providerId="LiveId" clId="{E07E5F0B-F156-47BC-A0B5-3DAFAD90C935}" dt="2020-09-23T06:30:12.385" v="7666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A20AE214-3929-4170-940E-AB5049E95D09}"/>
    <pc:docChg chg="undo custSel addSld delSld modSld modMainMaster">
      <pc:chgData name="Jang Insun" userId="9a6367cea696bed7" providerId="LiveId" clId="{A20AE214-3929-4170-940E-AB5049E95D09}" dt="2020-12-07T05:42:51.775" v="935" actId="20577"/>
      <pc:docMkLst>
        <pc:docMk/>
      </pc:docMkLst>
      <pc:sldChg chg="addSp modSp mod">
        <pc:chgData name="Jang Insun" userId="9a6367cea696bed7" providerId="LiveId" clId="{A20AE214-3929-4170-940E-AB5049E95D09}" dt="2020-12-07T01:32:40.824" v="56" actId="1035"/>
        <pc:sldMkLst>
          <pc:docMk/>
          <pc:sldMk cId="565137077" sldId="1171"/>
        </pc:sldMkLst>
        <pc:spChg chg="mod">
          <ac:chgData name="Jang Insun" userId="9a6367cea696bed7" providerId="LiveId" clId="{A20AE214-3929-4170-940E-AB5049E95D09}" dt="2020-12-07T01:32:11.818" v="3" actId="20577"/>
          <ac:spMkLst>
            <pc:docMk/>
            <pc:sldMk cId="565137077" sldId="1171"/>
            <ac:spMk id="3" creationId="{00000000-0000-0000-0000-000000000000}"/>
          </ac:spMkLst>
        </pc:spChg>
        <pc:spChg chg="add mod">
          <ac:chgData name="Jang Insun" userId="9a6367cea696bed7" providerId="LiveId" clId="{A20AE214-3929-4170-940E-AB5049E95D09}" dt="2020-12-07T01:32:40.824" v="56" actId="1035"/>
          <ac:spMkLst>
            <pc:docMk/>
            <pc:sldMk cId="565137077" sldId="1171"/>
            <ac:spMk id="7" creationId="{D30DDD51-4F4C-4F9E-AA12-CFCD9B13D59A}"/>
          </ac:spMkLst>
        </pc:spChg>
      </pc:sldChg>
      <pc:sldChg chg="delSp modSp mod">
        <pc:chgData name="Jang Insun" userId="9a6367cea696bed7" providerId="LiveId" clId="{A20AE214-3929-4170-940E-AB5049E95D09}" dt="2020-12-07T02:13:06.200" v="86" actId="1076"/>
        <pc:sldMkLst>
          <pc:docMk/>
          <pc:sldMk cId="2802863422" sldId="1187"/>
        </pc:sldMkLst>
        <pc:spChg chg="mod">
          <ac:chgData name="Jang Insun" userId="9a6367cea696bed7" providerId="LiveId" clId="{A20AE214-3929-4170-940E-AB5049E95D09}" dt="2020-12-07T02:13:05.535" v="85" actId="1076"/>
          <ac:spMkLst>
            <pc:docMk/>
            <pc:sldMk cId="2802863422" sldId="1187"/>
            <ac:spMk id="8" creationId="{24D961A4-06D0-4AE7-A15D-326E4FB31CF3}"/>
          </ac:spMkLst>
        </pc:spChg>
        <pc:picChg chg="del">
          <ac:chgData name="Jang Insun" userId="9a6367cea696bed7" providerId="LiveId" clId="{A20AE214-3929-4170-940E-AB5049E95D09}" dt="2020-12-07T02:12:12.937" v="76" actId="478"/>
          <ac:picMkLst>
            <pc:docMk/>
            <pc:sldMk cId="2802863422" sldId="1187"/>
            <ac:picMk id="6" creationId="{54CF9BFE-678C-4B0E-99D1-7D876BBC9976}"/>
          </ac:picMkLst>
        </pc:picChg>
        <pc:picChg chg="mod">
          <ac:chgData name="Jang Insun" userId="9a6367cea696bed7" providerId="LiveId" clId="{A20AE214-3929-4170-940E-AB5049E95D09}" dt="2020-12-07T02:13:06.200" v="86" actId="1076"/>
          <ac:picMkLst>
            <pc:docMk/>
            <pc:sldMk cId="2802863422" sldId="1187"/>
            <ac:picMk id="7" creationId="{D1B72CED-8A83-4133-8F4A-B31FD4D0692F}"/>
          </ac:picMkLst>
        </pc:picChg>
      </pc:sldChg>
      <pc:sldChg chg="addSp delSp modSp mod">
        <pc:chgData name="Jang Insun" userId="9a6367cea696bed7" providerId="LiveId" clId="{A20AE214-3929-4170-940E-AB5049E95D09}" dt="2020-12-07T05:42:51.775" v="935" actId="20577"/>
        <pc:sldMkLst>
          <pc:docMk/>
          <pc:sldMk cId="3175609095" sldId="1189"/>
        </pc:sldMkLst>
        <pc:spChg chg="mod">
          <ac:chgData name="Jang Insun" userId="9a6367cea696bed7" providerId="LiveId" clId="{A20AE214-3929-4170-940E-AB5049E95D09}" dt="2020-12-07T05:42:31.968" v="931" actId="20577"/>
          <ac:spMkLst>
            <pc:docMk/>
            <pc:sldMk cId="3175609095" sldId="1189"/>
            <ac:spMk id="3" creationId="{00000000-0000-0000-0000-000000000000}"/>
          </ac:spMkLst>
        </pc:spChg>
        <pc:spChg chg="add mod ord">
          <ac:chgData name="Jang Insun" userId="9a6367cea696bed7" providerId="LiveId" clId="{A20AE214-3929-4170-940E-AB5049E95D09}" dt="2020-12-07T05:31:33.566" v="486" actId="166"/>
          <ac:spMkLst>
            <pc:docMk/>
            <pc:sldMk cId="3175609095" sldId="1189"/>
            <ac:spMk id="10" creationId="{9A5ED1E6-DDB6-471B-981A-8AEE8CB78049}"/>
          </ac:spMkLst>
        </pc:spChg>
        <pc:spChg chg="add mod">
          <ac:chgData name="Jang Insun" userId="9a6367cea696bed7" providerId="LiveId" clId="{A20AE214-3929-4170-940E-AB5049E95D09}" dt="2020-12-07T05:42:51.775" v="935" actId="20577"/>
          <ac:spMkLst>
            <pc:docMk/>
            <pc:sldMk cId="3175609095" sldId="1189"/>
            <ac:spMk id="11" creationId="{E3E9498E-C4D0-489A-B15A-DBC117A37F65}"/>
          </ac:spMkLst>
        </pc:spChg>
        <pc:spChg chg="add mod">
          <ac:chgData name="Jang Insun" userId="9a6367cea696bed7" providerId="LiveId" clId="{A20AE214-3929-4170-940E-AB5049E95D09}" dt="2020-12-07T05:41:27.660" v="698" actId="1036"/>
          <ac:spMkLst>
            <pc:docMk/>
            <pc:sldMk cId="3175609095" sldId="1189"/>
            <ac:spMk id="12" creationId="{8DBC25FA-EE3B-4057-94A5-A6EA46638EFE}"/>
          </ac:spMkLst>
        </pc:spChg>
        <pc:picChg chg="del mod">
          <ac:chgData name="Jang Insun" userId="9a6367cea696bed7" providerId="LiveId" clId="{A20AE214-3929-4170-940E-AB5049E95D09}" dt="2020-12-07T05:31:22.775" v="479" actId="478"/>
          <ac:picMkLst>
            <pc:docMk/>
            <pc:sldMk cId="3175609095" sldId="1189"/>
            <ac:picMk id="7" creationId="{29114E12-9F68-472D-AC9B-F4B583A44345}"/>
          </ac:picMkLst>
        </pc:picChg>
        <pc:picChg chg="del">
          <ac:chgData name="Jang Insun" userId="9a6367cea696bed7" providerId="LiveId" clId="{A20AE214-3929-4170-940E-AB5049E95D09}" dt="2020-12-07T05:26:45.788" v="287" actId="478"/>
          <ac:picMkLst>
            <pc:docMk/>
            <pc:sldMk cId="3175609095" sldId="1189"/>
            <ac:picMk id="8" creationId="{F2E189E4-EC29-4F08-A3C9-1728BD9C624C}"/>
          </ac:picMkLst>
        </pc:picChg>
        <pc:picChg chg="add mod ord">
          <ac:chgData name="Jang Insun" userId="9a6367cea696bed7" providerId="LiveId" clId="{A20AE214-3929-4170-940E-AB5049E95D09}" dt="2020-12-07T05:41:27.660" v="698" actId="1036"/>
          <ac:picMkLst>
            <pc:docMk/>
            <pc:sldMk cId="3175609095" sldId="1189"/>
            <ac:picMk id="9" creationId="{B7279E71-82AF-41EC-9F19-C40AFB0158C0}"/>
          </ac:picMkLst>
        </pc:picChg>
        <pc:picChg chg="add mod">
          <ac:chgData name="Jang Insun" userId="9a6367cea696bed7" providerId="LiveId" clId="{A20AE214-3929-4170-940E-AB5049E95D09}" dt="2020-12-07T05:31:40.037" v="488" actId="1076"/>
          <ac:picMkLst>
            <pc:docMk/>
            <pc:sldMk cId="3175609095" sldId="1189"/>
            <ac:picMk id="13" creationId="{E3C09FA2-569B-48D0-A7FB-B9CE672701B3}"/>
          </ac:picMkLst>
        </pc:picChg>
      </pc:sldChg>
      <pc:sldChg chg="modSp mod">
        <pc:chgData name="Jang Insun" userId="9a6367cea696bed7" providerId="LiveId" clId="{A20AE214-3929-4170-940E-AB5049E95D09}" dt="2020-12-07T05:33:00.714" v="697" actId="20577"/>
        <pc:sldMkLst>
          <pc:docMk/>
          <pc:sldMk cId="1598665874" sldId="1190"/>
        </pc:sldMkLst>
        <pc:spChg chg="mod">
          <ac:chgData name="Jang Insun" userId="9a6367cea696bed7" providerId="LiveId" clId="{A20AE214-3929-4170-940E-AB5049E95D09}" dt="2020-12-07T05:33:00.714" v="697" actId="20577"/>
          <ac:spMkLst>
            <pc:docMk/>
            <pc:sldMk cId="1598665874" sldId="1190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A20AE214-3929-4170-940E-AB5049E95D09}" dt="2020-12-07T05:14:09.247" v="285" actId="1076"/>
        <pc:sldMkLst>
          <pc:docMk/>
          <pc:sldMk cId="106440241" sldId="1191"/>
        </pc:sldMkLst>
        <pc:spChg chg="mod">
          <ac:chgData name="Jang Insun" userId="9a6367cea696bed7" providerId="LiveId" clId="{A20AE214-3929-4170-940E-AB5049E95D09}" dt="2020-12-07T05:14:09.247" v="285" actId="1076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A20AE214-3929-4170-940E-AB5049E95D09}" dt="2020-12-07T05:14:06.756" v="281" actId="22"/>
          <ac:spMkLst>
            <pc:docMk/>
            <pc:sldMk cId="106440241" sldId="1191"/>
            <ac:spMk id="7" creationId="{774D1B77-B97F-4371-B0AA-8BF572FEE3F4}"/>
          </ac:spMkLst>
        </pc:spChg>
      </pc:sldChg>
      <pc:sldChg chg="delSp modSp add del mod">
        <pc:chgData name="Jang Insun" userId="9a6367cea696bed7" providerId="LiveId" clId="{A20AE214-3929-4170-940E-AB5049E95D09}" dt="2020-12-07T05:30:34.203" v="478" actId="47"/>
        <pc:sldMkLst>
          <pc:docMk/>
          <pc:sldMk cId="2290165714" sldId="1193"/>
        </pc:sldMkLst>
        <pc:spChg chg="mod">
          <ac:chgData name="Jang Insun" userId="9a6367cea696bed7" providerId="LiveId" clId="{A20AE214-3929-4170-940E-AB5049E95D09}" dt="2020-12-07T02:13:30.538" v="154" actId="20577"/>
          <ac:spMkLst>
            <pc:docMk/>
            <pc:sldMk cId="2290165714" sldId="1193"/>
            <ac:spMk id="2" creationId="{00000000-0000-0000-0000-000000000000}"/>
          </ac:spMkLst>
        </pc:spChg>
        <pc:spChg chg="mod">
          <ac:chgData name="Jang Insun" userId="9a6367cea696bed7" providerId="LiveId" clId="{A20AE214-3929-4170-940E-AB5049E95D09}" dt="2020-12-07T05:30:07.431" v="475" actId="6549"/>
          <ac:spMkLst>
            <pc:docMk/>
            <pc:sldMk cId="2290165714" sldId="1193"/>
            <ac:spMk id="3" creationId="{00000000-0000-0000-0000-000000000000}"/>
          </ac:spMkLst>
        </pc:spChg>
        <pc:picChg chg="del mod">
          <ac:chgData name="Jang Insun" userId="9a6367cea696bed7" providerId="LiveId" clId="{A20AE214-3929-4170-940E-AB5049E95D09}" dt="2020-12-07T05:30:06.561" v="474" actId="478"/>
          <ac:picMkLst>
            <pc:docMk/>
            <pc:sldMk cId="2290165714" sldId="1193"/>
            <ac:picMk id="7" creationId="{29114E12-9F68-472D-AC9B-F4B583A44345}"/>
          </ac:picMkLst>
        </pc:picChg>
        <pc:picChg chg="mod">
          <ac:chgData name="Jang Insun" userId="9a6367cea696bed7" providerId="LiveId" clId="{A20AE214-3929-4170-940E-AB5049E95D09}" dt="2020-12-07T05:30:09.438" v="477" actId="1076"/>
          <ac:picMkLst>
            <pc:docMk/>
            <pc:sldMk cId="2290165714" sldId="1193"/>
            <ac:picMk id="8" creationId="{F2E189E4-EC29-4F08-A3C9-1728BD9C624C}"/>
          </ac:picMkLst>
        </pc:picChg>
      </pc:sldChg>
      <pc:sldMasterChg chg="modSp mod">
        <pc:chgData name="Jang Insun" userId="9a6367cea696bed7" providerId="LiveId" clId="{A20AE214-3929-4170-940E-AB5049E95D09}" dt="2020-12-07T04:19:24.333" v="271" actId="20577"/>
        <pc:sldMasterMkLst>
          <pc:docMk/>
          <pc:sldMasterMk cId="0" sldId="2147483648"/>
        </pc:sldMasterMkLst>
        <pc:spChg chg="mod">
          <ac:chgData name="Jang Insun" userId="9a6367cea696bed7" providerId="LiveId" clId="{A20AE214-3929-4170-940E-AB5049E95D09}" dt="2020-12-07T04:19:24.333" v="27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3134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875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3792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384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84622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7185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3599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0122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5354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802.11-21/1736r2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2021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Role Negotiation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in WLAN Sensing Procedure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2021-11-09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3562"/>
              </p:ext>
            </p:extLst>
          </p:nvPr>
        </p:nvGraphicFramePr>
        <p:xfrm>
          <a:off x="762000" y="3187430"/>
          <a:ext cx="7620000" cy="21771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sanggook.kim@lge.com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141583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21/504r3</a:t>
            </a:r>
            <a:r>
              <a:rPr lang="en-US" altLang="ko-KR" sz="2000" dirty="0"/>
              <a:t>, Specification Framework for </a:t>
            </a:r>
            <a:r>
              <a:rPr lang="en-US" altLang="ko-KR" sz="2000" dirty="0" err="1" smtClean="0"/>
              <a:t>TGbf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[2] 21/1684r0, Proxy for non-AP </a:t>
            </a:r>
            <a:r>
              <a:rPr lang="en-US" altLang="ko-KR" sz="2000" dirty="0" smtClean="0"/>
              <a:t>Initiator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3] 21/1692r0, Enhancing Client-based Sensing: Sensing by </a:t>
            </a:r>
            <a:r>
              <a:rPr lang="en-US" altLang="ko-KR" sz="2000" dirty="0" smtClean="0"/>
              <a:t>Proxy</a:t>
            </a:r>
          </a:p>
          <a:p>
            <a:pPr marL="0" indent="0">
              <a:buNone/>
            </a:pP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64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According to [1], we’ve agreed regarding Sensing Roles</a:t>
            </a:r>
          </a:p>
          <a:p>
            <a:pPr lvl="1"/>
            <a:r>
              <a:rPr lang="en-GB" altLang="ko-KR" sz="1600" dirty="0"/>
              <a:t>“A sensing initiator is a STA that initiates a WLAN sensing procedure. A sensing responder is a STA that participates in a WLAN sensing procedure initiated by a sensing initiator. A sensing transmitter is a STA that transmits PPDUs used for sensing measurements in a WLAN sensing procedure. A sensing receiver is a STA that receives PPDUs sent by a sensing transmitter and performs sensing measurements in a WLAN sensing </a:t>
            </a:r>
            <a:r>
              <a:rPr lang="en-GB" altLang="ko-KR" sz="1600" dirty="0" smtClean="0"/>
              <a:t>procedure”</a:t>
            </a:r>
            <a:endParaRPr lang="en-GB" altLang="ko-KR" sz="1600" dirty="0"/>
          </a:p>
          <a:p>
            <a:pPr lvl="1"/>
            <a:r>
              <a:rPr lang="en-GB" altLang="ko-KR" sz="1600" dirty="0" smtClean="0"/>
              <a:t>“A </a:t>
            </a:r>
            <a:r>
              <a:rPr lang="en-GB" altLang="ko-KR" sz="1600" dirty="0"/>
              <a:t>STA can assume </a:t>
            </a:r>
            <a:r>
              <a:rPr lang="en-GB" altLang="ko-KR" sz="1600" dirty="0">
                <a:solidFill>
                  <a:srgbClr val="FF0000"/>
                </a:solidFill>
              </a:rPr>
              <a:t>multiple roles </a:t>
            </a:r>
            <a:r>
              <a:rPr lang="en-GB" altLang="ko-KR" sz="1600" dirty="0"/>
              <a:t>in a WLAN sensing </a:t>
            </a:r>
            <a:r>
              <a:rPr lang="en-GB" altLang="ko-KR" sz="1600" dirty="0" smtClean="0"/>
              <a:t>procedure. </a:t>
            </a:r>
            <a:r>
              <a:rPr lang="en-GB" altLang="ko-KR" sz="1600" dirty="0"/>
              <a:t>In a WLAN sensing procedure, a sensing initiator might be a sensing transmitter, a sensing receiver, both or </a:t>
            </a:r>
            <a:r>
              <a:rPr lang="en-GB" altLang="ko-KR" sz="1600" dirty="0" smtClean="0"/>
              <a:t>neither. In </a:t>
            </a:r>
            <a:r>
              <a:rPr lang="en-GB" altLang="ko-KR" sz="1600" dirty="0"/>
              <a:t>a WLAN sensing procedure, a sensing responder might be a sensing transmitter, a sensing receiver, or </a:t>
            </a:r>
            <a:r>
              <a:rPr lang="en-GB" altLang="ko-KR" sz="1600" dirty="0" smtClean="0"/>
              <a:t>both”</a:t>
            </a:r>
          </a:p>
          <a:p>
            <a:pPr lvl="1"/>
            <a:r>
              <a:rPr lang="en-GB" altLang="ko-KR" sz="1600" dirty="0" smtClean="0"/>
              <a:t>“….</a:t>
            </a:r>
            <a:r>
              <a:rPr lang="en-GB" altLang="ko-KR" sz="1400" dirty="0" smtClean="0"/>
              <a:t> </a:t>
            </a:r>
            <a:r>
              <a:rPr lang="en-GB" altLang="ko-KR" sz="1400" dirty="0"/>
              <a:t>The operational attributes </a:t>
            </a:r>
            <a:r>
              <a:rPr lang="en-GB" altLang="ko-KR" sz="1400" dirty="0">
                <a:solidFill>
                  <a:srgbClr val="FF0000"/>
                </a:solidFill>
              </a:rPr>
              <a:t>may include initiator’s and responder’s roles</a:t>
            </a:r>
            <a:r>
              <a:rPr lang="en-GB" altLang="ko-KR" sz="1400" dirty="0"/>
              <a:t>, measurement report types, and other operational </a:t>
            </a:r>
            <a:r>
              <a:rPr lang="en-GB" altLang="ko-KR" sz="1400" dirty="0" smtClean="0"/>
              <a:t>parameters</a:t>
            </a:r>
            <a:endParaRPr lang="en-US" altLang="ko-KR" sz="1400" dirty="0" smtClean="0"/>
          </a:p>
          <a:p>
            <a:r>
              <a:rPr lang="en-US" altLang="ko-KR" sz="2000" dirty="0" smtClean="0"/>
              <a:t>However, when and how to determine the roles of sensing initiator and responder(s) (i.e., transmitter and/or receiver) are not clarified exactly yet, which will be addressed in this contribution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51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Role-related phases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</a:t>
            </a:r>
            <a:r>
              <a:rPr lang="en-US" altLang="ko-KR" sz="2000" dirty="0"/>
              <a:t>1] mentioned that </a:t>
            </a:r>
            <a:r>
              <a:rPr lang="en-US" altLang="ko-KR" sz="2000" dirty="0" smtClean="0"/>
              <a:t>t</a:t>
            </a:r>
            <a:r>
              <a:rPr lang="en-GB" altLang="ko-KR" sz="2000" dirty="0" smtClean="0"/>
              <a:t>he </a:t>
            </a:r>
            <a:r>
              <a:rPr lang="en-GB" altLang="ko-KR" sz="2000" dirty="0"/>
              <a:t>operational attributes may include </a:t>
            </a:r>
            <a:r>
              <a:rPr lang="en-GB" altLang="ko-KR" sz="2000" dirty="0">
                <a:solidFill>
                  <a:srgbClr val="FF0000"/>
                </a:solidFill>
              </a:rPr>
              <a:t>initiator’s and responder’s roles</a:t>
            </a:r>
            <a:r>
              <a:rPr lang="en-GB" altLang="ko-KR" sz="2000" dirty="0"/>
              <a:t>, </a:t>
            </a:r>
            <a:r>
              <a:rPr lang="en-GB" altLang="ko-KR" sz="2000" dirty="0" smtClean="0"/>
              <a:t>…..</a:t>
            </a:r>
          </a:p>
          <a:p>
            <a:pPr lvl="1"/>
            <a:r>
              <a:rPr lang="en-GB" altLang="ko-KR" sz="1600" dirty="0" smtClean="0"/>
              <a:t>However, we need to think about that, carefully, when and how exactly?</a:t>
            </a:r>
          </a:p>
          <a:p>
            <a:r>
              <a:rPr lang="en-US" altLang="ko-KR" sz="2000" dirty="0"/>
              <a:t>Roles are highly related to sensing measurement and can be different depending on sensing measurement instance</a:t>
            </a:r>
          </a:p>
          <a:p>
            <a:pPr lvl="1"/>
            <a:r>
              <a:rPr lang="en-US" altLang="ko-KR" sz="1600" dirty="0"/>
              <a:t>Therefore, before </a:t>
            </a:r>
            <a:r>
              <a:rPr lang="en-US" altLang="ko-KR" sz="1600" dirty="0" smtClean="0"/>
              <a:t>a sensing </a:t>
            </a:r>
            <a:r>
              <a:rPr lang="en-US" altLang="ko-KR" sz="1600" dirty="0"/>
              <a:t>measurement setup, it is not necessary to determine roles of </a:t>
            </a:r>
            <a:r>
              <a:rPr lang="en-US" altLang="ko-KR" sz="1600" dirty="0" smtClean="0"/>
              <a:t>STAs (during a sensing session setup)</a:t>
            </a:r>
            <a:endParaRPr lang="en-US" altLang="ko-KR" sz="1600" dirty="0"/>
          </a:p>
          <a:p>
            <a:endParaRPr lang="en-GB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4191000"/>
            <a:ext cx="7962900" cy="1895101"/>
          </a:xfrm>
          <a:prstGeom prst="rect">
            <a:avLst/>
          </a:prstGeom>
        </p:spPr>
      </p:pic>
      <p:sp>
        <p:nvSpPr>
          <p:cNvPr id="8" name="모서리가 둥근 직사각형 7"/>
          <p:cNvSpPr/>
          <p:nvPr/>
        </p:nvSpPr>
        <p:spPr bwMode="auto">
          <a:xfrm>
            <a:off x="2007335" y="4792288"/>
            <a:ext cx="381000" cy="4473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?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6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Role Negotiation in Sensing Measurement Setup and Measurement Instance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During </a:t>
            </a:r>
            <a:r>
              <a:rPr lang="en-US" altLang="ko-KR" sz="2000" dirty="0"/>
              <a:t>sensing measurement </a:t>
            </a:r>
            <a:r>
              <a:rPr lang="en-US" altLang="ko-KR" sz="2000" dirty="0" smtClean="0"/>
              <a:t>setup, a measurement setup ID is assigned, with which several operational attributes (to be defined) will be associated</a:t>
            </a:r>
          </a:p>
          <a:p>
            <a:pPr lvl="1"/>
            <a:r>
              <a:rPr lang="en-US" altLang="ko-KR" sz="1600" dirty="0"/>
              <a:t>If we use </a:t>
            </a:r>
            <a:r>
              <a:rPr lang="en-US" altLang="ko-KR" sz="1600" dirty="0" smtClean="0"/>
              <a:t>the ID </a:t>
            </a:r>
            <a:r>
              <a:rPr lang="en-US" altLang="ko-KR" sz="1600" dirty="0"/>
              <a:t>in </a:t>
            </a:r>
            <a:r>
              <a:rPr lang="en-US" altLang="ko-KR" sz="1600" dirty="0" smtClean="0"/>
              <a:t>any measurement </a:t>
            </a:r>
            <a:r>
              <a:rPr lang="en-US" altLang="ko-KR" sz="1600" dirty="0"/>
              <a:t>instance (e.g., in NDPA, Polling frame), </a:t>
            </a:r>
            <a:r>
              <a:rPr lang="en-US" altLang="ko-KR" sz="1600" dirty="0" smtClean="0"/>
              <a:t>a STA that receives the ID can </a:t>
            </a:r>
            <a:r>
              <a:rPr lang="en-US" altLang="ko-KR" sz="1600" dirty="0"/>
              <a:t>recognize the roles as one of operational </a:t>
            </a:r>
            <a:r>
              <a:rPr lang="en-US" altLang="ko-KR" sz="1600" dirty="0" smtClean="0"/>
              <a:t>attributes </a:t>
            </a:r>
            <a:r>
              <a:rPr lang="en-US" altLang="ko-KR" sz="1600" b="1" dirty="0" smtClean="0"/>
              <a:t>without </a:t>
            </a:r>
            <a:r>
              <a:rPr lang="en-US" altLang="ko-KR" sz="1600" b="1" dirty="0"/>
              <a:t>any additional signaling regarding roles</a:t>
            </a:r>
          </a:p>
          <a:p>
            <a:pPr lvl="1"/>
            <a:r>
              <a:rPr lang="en-US" altLang="ko-KR" sz="1600" dirty="0" smtClean="0"/>
              <a:t>Can we change the roles per ID?</a:t>
            </a:r>
          </a:p>
          <a:p>
            <a:pPr lvl="2"/>
            <a:r>
              <a:rPr lang="en-US" altLang="ko-KR" sz="1400" dirty="0" smtClean="0"/>
              <a:t>It may make measurement instances too complicated with additional signaling</a:t>
            </a:r>
          </a:p>
          <a:p>
            <a:pPr lvl="2"/>
            <a:r>
              <a:rPr lang="en-US" altLang="ko-KR" sz="1400" dirty="0" smtClean="0"/>
              <a:t>If we just have multiple IDs, multiple different roles can be supported</a:t>
            </a:r>
          </a:p>
          <a:p>
            <a:r>
              <a:rPr lang="en-US" altLang="ko-KR" sz="2000" dirty="0" smtClean="0"/>
              <a:t>We should clarify some points related to roles </a:t>
            </a:r>
          </a:p>
          <a:p>
            <a:pPr lvl="1"/>
            <a:r>
              <a:rPr lang="en-US" altLang="ko-KR" sz="1600" dirty="0" smtClean="0">
                <a:solidFill>
                  <a:srgbClr val="FF0000"/>
                </a:solidFill>
              </a:rPr>
              <a:t>The </a:t>
            </a:r>
            <a:r>
              <a:rPr lang="en-US" altLang="ko-KR" sz="1600" dirty="0">
                <a:solidFill>
                  <a:srgbClr val="FF0000"/>
                </a:solidFill>
              </a:rPr>
              <a:t>roles shall be determined during </a:t>
            </a:r>
            <a:r>
              <a:rPr lang="en-US" altLang="ko-KR" sz="1600" dirty="0" smtClean="0">
                <a:solidFill>
                  <a:srgbClr val="FF0000"/>
                </a:solidFill>
              </a:rPr>
              <a:t>a sensing </a:t>
            </a:r>
            <a:r>
              <a:rPr lang="en-US" altLang="ko-KR" sz="1600" dirty="0">
                <a:solidFill>
                  <a:srgbClr val="FF0000"/>
                </a:solidFill>
              </a:rPr>
              <a:t>measurement </a:t>
            </a:r>
            <a:r>
              <a:rPr lang="en-US" altLang="ko-KR" sz="1600" dirty="0" smtClean="0">
                <a:solidFill>
                  <a:srgbClr val="FF0000"/>
                </a:solidFill>
              </a:rPr>
              <a:t>setup</a:t>
            </a:r>
          </a:p>
          <a:p>
            <a:pPr lvl="1"/>
            <a:r>
              <a:rPr lang="en-US" altLang="ko-KR" sz="1600" dirty="0" smtClean="0">
                <a:solidFill>
                  <a:srgbClr val="FF0000"/>
                </a:solidFill>
              </a:rPr>
              <a:t>The roles does not change per a measurement setup ID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804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Type of Roles (To be Negotiated)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During </a:t>
            </a:r>
            <a:r>
              <a:rPr lang="en-US" altLang="ko-KR" sz="2000" dirty="0" smtClean="0"/>
              <a:t>a measurement </a:t>
            </a:r>
            <a:r>
              <a:rPr lang="en-US" altLang="ko-KR" sz="2000" dirty="0"/>
              <a:t>setup, </a:t>
            </a:r>
            <a:r>
              <a:rPr lang="en-US" altLang="ko-KR" sz="2000" dirty="0" smtClean="0"/>
              <a:t>Type of Roles </a:t>
            </a:r>
            <a:r>
              <a:rPr lang="en-US" altLang="ko-KR" sz="2000" dirty="0"/>
              <a:t>of </a:t>
            </a:r>
            <a:r>
              <a:rPr lang="en-US" altLang="ko-KR" sz="2000" dirty="0" smtClean="0"/>
              <a:t>a STA </a:t>
            </a:r>
            <a:r>
              <a:rPr lang="en-US" altLang="ko-KR" sz="2000" dirty="0"/>
              <a:t>are as determined </a:t>
            </a:r>
            <a:r>
              <a:rPr lang="en-US" altLang="ko-KR" sz="2000" dirty="0" smtClean="0"/>
              <a:t>(after session setup)</a:t>
            </a:r>
          </a:p>
          <a:p>
            <a:pPr lvl="1"/>
            <a:r>
              <a:rPr lang="en-US" altLang="ko-KR" sz="1600" b="1" u="sng" dirty="0" smtClean="0"/>
              <a:t>Sensing Receiver</a:t>
            </a:r>
          </a:p>
          <a:p>
            <a:pPr lvl="2"/>
            <a:r>
              <a:rPr lang="en-US" altLang="ko-KR" sz="1400" dirty="0" smtClean="0"/>
              <a:t>E.g., NDPA (DL) sounding: the STA shall be a receiver only after the measurement setup</a:t>
            </a:r>
          </a:p>
          <a:p>
            <a:pPr lvl="1"/>
            <a:r>
              <a:rPr lang="en-US" altLang="ko-KR" sz="1600" b="1" u="sng" dirty="0"/>
              <a:t>Sensing </a:t>
            </a:r>
            <a:r>
              <a:rPr lang="en-US" altLang="ko-KR" sz="1600" b="1" u="sng" dirty="0" smtClean="0"/>
              <a:t>Transmitter</a:t>
            </a:r>
            <a:endParaRPr lang="en-US" altLang="ko-KR" sz="1600" b="1" u="sng" dirty="0"/>
          </a:p>
          <a:p>
            <a:pPr lvl="2"/>
            <a:r>
              <a:rPr lang="en-US" altLang="ko-KR" sz="1400" dirty="0" smtClean="0"/>
              <a:t>E.g., TF (UL) sounding: the STA shall be a transmitter only after the measurement setup</a:t>
            </a:r>
          </a:p>
          <a:p>
            <a:pPr lvl="1"/>
            <a:r>
              <a:rPr lang="en-US" altLang="ko-KR" sz="1600" b="1" u="sng" dirty="0"/>
              <a:t>Sensing Transmitter and Receiver</a:t>
            </a:r>
          </a:p>
          <a:p>
            <a:pPr lvl="2"/>
            <a:r>
              <a:rPr lang="en-US" altLang="ko-KR" sz="1400" dirty="0">
                <a:solidFill>
                  <a:srgbClr val="FF0000"/>
                </a:solidFill>
              </a:rPr>
              <a:t>It means that the STA can be a sensing transmitter </a:t>
            </a:r>
            <a:r>
              <a:rPr lang="en-US" altLang="ko-KR" sz="1400" dirty="0" smtClean="0">
                <a:solidFill>
                  <a:srgbClr val="FF0000"/>
                </a:solidFill>
              </a:rPr>
              <a:t>and </a:t>
            </a:r>
            <a:r>
              <a:rPr lang="en-US" altLang="ko-KR" sz="1400" dirty="0">
                <a:solidFill>
                  <a:srgbClr val="FF0000"/>
                </a:solidFill>
              </a:rPr>
              <a:t>a sensing receiver in measurement instances corresponding to the same measurement setup ID</a:t>
            </a:r>
          </a:p>
          <a:p>
            <a:pPr lvl="2"/>
            <a:r>
              <a:rPr lang="en-US" altLang="ko-KR" sz="1400" dirty="0" smtClean="0">
                <a:solidFill>
                  <a:srgbClr val="FF0000"/>
                </a:solidFill>
              </a:rPr>
              <a:t>E.g., bidirectional sounding, i.e., if NDPA sounding and TF sounding in TB measurement instance happens sequentially, the STA can participate both</a:t>
            </a:r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NOTE: We may need to consider Proxy initiator [2], [3]. If we define Proxy initiator is not a sensing initiator, the STA requesting a measurement setup can be </a:t>
            </a:r>
            <a:r>
              <a:rPr lang="en-US" altLang="ko-KR" sz="1600" dirty="0"/>
              <a:t>Proxy initiator </a:t>
            </a:r>
            <a:r>
              <a:rPr lang="en-US" altLang="ko-KR" sz="1600" dirty="0" smtClean="0"/>
              <a:t>or a sensing initiator that doesn’t query to a Proxy initiator</a:t>
            </a:r>
            <a:endParaRPr lang="en-US" altLang="ko-KR" sz="1600" dirty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직사각형 5"/>
          <p:cNvSpPr/>
          <p:nvPr/>
        </p:nvSpPr>
        <p:spPr>
          <a:xfrm>
            <a:off x="457200" y="5736749"/>
            <a:ext cx="7620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ko-KR" sz="1400" dirty="0" smtClean="0">
                <a:latin typeface="+mn-lt"/>
              </a:rPr>
              <a:t>In SFD</a:t>
            </a:r>
          </a:p>
          <a:p>
            <a:r>
              <a:rPr lang="en-GB" altLang="ko-KR" sz="1400" dirty="0" smtClean="0">
                <a:latin typeface="+mn-lt"/>
              </a:rPr>
              <a:t>1) a </a:t>
            </a:r>
            <a:r>
              <a:rPr lang="en-GB" altLang="ko-KR" sz="1400" dirty="0">
                <a:latin typeface="+mn-lt"/>
              </a:rPr>
              <a:t>sensing initiator might be a sensing transmitter, a sensing receiver, both or </a:t>
            </a:r>
            <a:r>
              <a:rPr lang="en-GB" altLang="ko-KR" sz="1400" dirty="0" smtClean="0">
                <a:latin typeface="+mn-lt"/>
              </a:rPr>
              <a:t>neither</a:t>
            </a:r>
          </a:p>
          <a:p>
            <a:r>
              <a:rPr lang="en-GB" altLang="ko-KR" sz="1400" dirty="0" smtClean="0"/>
              <a:t>2) a </a:t>
            </a:r>
            <a:r>
              <a:rPr lang="en-GB" altLang="ko-KR" sz="1400" dirty="0"/>
              <a:t>sensing responder might be a sensing transmitter, a sensing receiver, or both </a:t>
            </a:r>
            <a:endParaRPr lang="ko-KR" alt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045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Depending on some factors, e.g., whether DL/UL sounding happens and its order, STA ID, the </a:t>
            </a:r>
            <a:r>
              <a:rPr lang="en-US" altLang="ko-KR" sz="2000" dirty="0" smtClean="0"/>
              <a:t>roles </a:t>
            </a:r>
            <a:r>
              <a:rPr lang="en-US" altLang="ko-KR" sz="2000" dirty="0"/>
              <a:t>in a measurement instance can be determined</a:t>
            </a:r>
          </a:p>
          <a:p>
            <a:pPr lvl="1"/>
            <a:r>
              <a:rPr lang="en-US" altLang="ko-KR" sz="1600" dirty="0"/>
              <a:t>Order signaling may happen </a:t>
            </a:r>
            <a:r>
              <a:rPr lang="en-US" altLang="ko-KR" sz="1600" dirty="0" smtClean="0"/>
              <a:t>before measurement instance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87" y="3124200"/>
            <a:ext cx="8101906" cy="323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7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Based on several observations, we clarified  </a:t>
            </a:r>
            <a:r>
              <a:rPr lang="en-US" altLang="ko-KR" sz="2000" dirty="0"/>
              <a:t>some points related to roles </a:t>
            </a:r>
          </a:p>
          <a:p>
            <a:pPr lvl="1"/>
            <a:r>
              <a:rPr lang="en-US" altLang="ko-KR" sz="1600" dirty="0"/>
              <a:t>The roles shall be determined during a sensing measurement setup</a:t>
            </a:r>
          </a:p>
          <a:p>
            <a:pPr lvl="1"/>
            <a:r>
              <a:rPr lang="en-US" altLang="ko-KR" sz="1600" dirty="0"/>
              <a:t>The roles do not change per a measurement setup ID</a:t>
            </a:r>
          </a:p>
          <a:p>
            <a:pPr lvl="1"/>
            <a:endParaRPr lang="en-US" altLang="ko-KR" sz="1600" dirty="0">
              <a:solidFill>
                <a:srgbClr val="FF0000"/>
              </a:solidFill>
            </a:endParaRPr>
          </a:p>
          <a:p>
            <a:r>
              <a:rPr lang="en-US" altLang="ko-KR" sz="2000" dirty="0"/>
              <a:t>The </a:t>
            </a:r>
            <a:r>
              <a:rPr lang="en-US" altLang="ko-KR" sz="2000" dirty="0" smtClean="0"/>
              <a:t>type of roles of a STA can </a:t>
            </a:r>
            <a:r>
              <a:rPr lang="en-US" altLang="ko-KR" sz="2000" dirty="0"/>
              <a:t>be negotiated during a sensing measurement setup, as </a:t>
            </a:r>
            <a:r>
              <a:rPr lang="en-US" altLang="ko-KR" sz="2000" dirty="0" smtClean="0"/>
              <a:t>follows</a:t>
            </a:r>
          </a:p>
          <a:p>
            <a:pPr lvl="1"/>
            <a:r>
              <a:rPr lang="en-US" altLang="ko-KR" sz="1600" dirty="0" smtClean="0"/>
              <a:t>Sensing Receiver</a:t>
            </a:r>
          </a:p>
          <a:p>
            <a:pPr lvl="1"/>
            <a:r>
              <a:rPr lang="en-US" altLang="ko-KR" sz="1600" dirty="0" smtClean="0"/>
              <a:t>Sensing Transmitter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Sensing </a:t>
            </a:r>
            <a:r>
              <a:rPr lang="en-US" altLang="ko-KR" sz="1600" dirty="0"/>
              <a:t>Transmitter and </a:t>
            </a:r>
            <a:r>
              <a:rPr lang="en-US" altLang="ko-KR" sz="1600" dirty="0" smtClean="0"/>
              <a:t>Receiver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709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during </a:t>
            </a:r>
            <a:r>
              <a:rPr lang="en-US" altLang="ko-KR" sz="2000" dirty="0"/>
              <a:t>a sensing measurement </a:t>
            </a:r>
            <a:r>
              <a:rPr lang="en-US" altLang="ko-KR" sz="2000" dirty="0" smtClean="0"/>
              <a:t>setup between STAs roles of the STAs shall be determined as one of followings?</a:t>
            </a:r>
          </a:p>
          <a:p>
            <a:pPr lvl="1"/>
            <a:r>
              <a:rPr lang="en-US" altLang="ko-KR" sz="1600" dirty="0"/>
              <a:t>Sensing Receiver</a:t>
            </a:r>
          </a:p>
          <a:p>
            <a:pPr lvl="1"/>
            <a:r>
              <a:rPr lang="en-US" altLang="ko-KR" sz="1600" dirty="0"/>
              <a:t>Sensing Transmitter</a:t>
            </a:r>
          </a:p>
          <a:p>
            <a:pPr lvl="1"/>
            <a:r>
              <a:rPr lang="en-US" altLang="ko-KR" sz="1600" dirty="0"/>
              <a:t>Sensing Transmitter and </a:t>
            </a:r>
            <a:r>
              <a:rPr lang="en-US" altLang="ko-KR" sz="1600" dirty="0" smtClean="0"/>
              <a:t>Receiver</a:t>
            </a:r>
          </a:p>
          <a:p>
            <a:pPr lvl="1"/>
            <a:r>
              <a:rPr lang="en-US" altLang="ko-KR" sz="1600" dirty="0" smtClean="0"/>
              <a:t>NOTE: Neither case is TBD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326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that the </a:t>
            </a:r>
            <a:r>
              <a:rPr lang="en-US" altLang="ko-KR" sz="2000" dirty="0" smtClean="0"/>
              <a:t>role(s) of a STA corresponding to </a:t>
            </a:r>
            <a:r>
              <a:rPr lang="en-US" altLang="ko-KR" sz="2000" dirty="0"/>
              <a:t>a sensing measurement setup </a:t>
            </a:r>
            <a:r>
              <a:rPr lang="en-US" altLang="ko-KR" sz="2000" dirty="0" smtClean="0"/>
              <a:t>ID until the measurement setup is terminated shall be fixed as determined during the measurement setup?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86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283653</TotalTime>
  <Words>1064</Words>
  <Application>Microsoft Office PowerPoint</Application>
  <PresentationFormat>화면 슬라이드 쇼(4:3)</PresentationFormat>
  <Paragraphs>141</Paragraphs>
  <Slides>10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802-11-Submission</vt:lpstr>
      <vt:lpstr>Role Negotiation in WLAN Sensing Procedure</vt:lpstr>
      <vt:lpstr>Introduction</vt:lpstr>
      <vt:lpstr>Possible Role-related phases</vt:lpstr>
      <vt:lpstr>Role Negotiation in Sensing Measurement Setup and Measurement Instance</vt:lpstr>
      <vt:lpstr>Possible Type of Roles (To be Negotiated)</vt:lpstr>
      <vt:lpstr>Example</vt:lpstr>
      <vt:lpstr>Conclusion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</cp:lastModifiedBy>
  <cp:revision>15147</cp:revision>
  <cp:lastPrinted>2018-10-31T23:27:01Z</cp:lastPrinted>
  <dcterms:created xsi:type="dcterms:W3CDTF">2007-05-21T21:00:37Z</dcterms:created>
  <dcterms:modified xsi:type="dcterms:W3CDTF">2021-11-12T16:11:45Z</dcterms:modified>
</cp:coreProperties>
</file>