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380" r:id="rId4"/>
    <p:sldId id="384" r:id="rId5"/>
    <p:sldId id="31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08" autoAdjust="0"/>
    <p:restoredTop sz="96327" autoAdjust="0"/>
  </p:normalViewPr>
  <p:slideViewPr>
    <p:cSldViewPr>
      <p:cViewPr varScale="1">
        <p:scale>
          <a:sx n="160" d="100"/>
          <a:sy n="160" d="100"/>
        </p:scale>
        <p:origin x="188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69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November 2021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802.11-21/1730r1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Comparison metrics for client identifier proposals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2021-11-04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318779"/>
              </p:ext>
            </p:extLst>
          </p:nvPr>
        </p:nvGraphicFramePr>
        <p:xfrm>
          <a:off x="514350" y="3382963"/>
          <a:ext cx="7589838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8141" imgH="1882599" progId="Word.Document.8">
                  <p:embed/>
                </p:oleObj>
              </mc:Choice>
              <mc:Fallback>
                <p:oleObj name="Document" r:id="rId3" imgW="8338141" imgH="188259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382963"/>
                        <a:ext cx="7589838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This contribution proposes some metrics/evaluation criteria that members may find useful to comparing the client identifier solution proposals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Computation/Storage complexity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Consider the amount of processing required on each end (client and AP), for:</a:t>
            </a:r>
          </a:p>
          <a:p>
            <a:pPr lvl="1" eaLnBrk="1" hangingPunct="1"/>
            <a:r>
              <a:rPr lang="en-US" altLang="en-US" dirty="0"/>
              <a:t>One-time (or less frequent) processing, such as setup, deriving keys, etc.</a:t>
            </a:r>
          </a:p>
          <a:p>
            <a:pPr lvl="1" eaLnBrk="1" hangingPunct="1"/>
            <a:r>
              <a:rPr lang="en-US" altLang="en-US" dirty="0"/>
              <a:t>Each association processing required</a:t>
            </a:r>
          </a:p>
          <a:p>
            <a:pPr eaLnBrk="1" hangingPunct="1"/>
            <a:r>
              <a:rPr lang="en-US" altLang="en-US" dirty="0"/>
              <a:t>Consider the setup requirements/complexity (effort done by system administrator </a:t>
            </a:r>
          </a:p>
          <a:p>
            <a:pPr eaLnBrk="1" hangingPunct="1"/>
            <a:r>
              <a:rPr lang="en-US" altLang="en-US" dirty="0"/>
              <a:t>Setup requirements/complexity for user to configure device(s) for the solution</a:t>
            </a:r>
          </a:p>
          <a:p>
            <a:pPr eaLnBrk="1" hangingPunct="1"/>
            <a:r>
              <a:rPr lang="en-US" altLang="en-US" dirty="0"/>
              <a:t>Consider the storage requirements/complexity (amount of information stored on each end (client and AP) for an operational system, for example if there are a large number of clients)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Fits use case(s); meets user needs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1534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Can a device return to a network (after being gone for a period of time) and reuse/re-gain the identification, with a different MAC address?</a:t>
            </a:r>
          </a:p>
          <a:p>
            <a:pPr eaLnBrk="1" hangingPunct="1"/>
            <a:r>
              <a:rPr lang="en-US" altLang="en-US" dirty="0"/>
              <a:t>Does the solution support user “opt-in” control?  Is that control per-network or per other useful/desired context?</a:t>
            </a:r>
          </a:p>
          <a:p>
            <a:pPr eaLnBrk="1" hangingPunct="1"/>
            <a:r>
              <a:rPr lang="en-US" altLang="en-US" dirty="0"/>
              <a:t>Can the device be identified pre-association (nice-to-have only), if it is known to the network from a previous association?</a:t>
            </a:r>
          </a:p>
          <a:p>
            <a:pPr eaLnBrk="1" hangingPunct="1"/>
            <a:r>
              <a:rPr lang="en-US" altLang="en-US" dirty="0"/>
              <a:t>Does the solution provide an identifier for the device/user that can be used (within the trusted network) for the use cases?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640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Security/privacy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Can the client device be tracked by a third-party, despite changing its MAC address frequently?</a:t>
            </a:r>
          </a:p>
          <a:p>
            <a:r>
              <a:rPr lang="en-US" altLang="en-US" dirty="0"/>
              <a:t>Can/when can a third-party tell whether the solution is being used or not?</a:t>
            </a:r>
          </a:p>
          <a:p>
            <a:r>
              <a:rPr lang="en-US" altLang="en-US" dirty="0"/>
              <a:t>Does it depend on network encryption?</a:t>
            </a:r>
          </a:p>
          <a:p>
            <a:r>
              <a:rPr lang="en-US" altLang="en-US" dirty="0"/>
              <a:t>How strongly is the ID bound to a user, and giving the user access/capabilities/etc.?</a:t>
            </a:r>
          </a:p>
          <a:p>
            <a:r>
              <a:rPr lang="en-US" altLang="en-US" dirty="0"/>
              <a:t>Is it important/critical that the AP is trusted?</a:t>
            </a:r>
          </a:p>
          <a:p>
            <a:r>
              <a:rPr lang="en-US" altLang="en-US" dirty="0"/>
              <a:t>How “real” is the ID, in terms of getting to actual end-user identification versus a throwaway?</a:t>
            </a:r>
          </a:p>
          <a:p>
            <a:r>
              <a:rPr lang="en-US" altLang="en-US" dirty="0"/>
              <a:t>No exposure of PII that had been hidden by RCM?</a:t>
            </a:r>
          </a:p>
          <a:p>
            <a:r>
              <a:rPr lang="en-US" altLang="en-US" dirty="0"/>
              <a:t>How much the network can trust the ID, to re-establish context from last time?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55273</TotalTime>
  <Words>429</Words>
  <Application>Microsoft Office PowerPoint</Application>
  <PresentationFormat>On-screen Show (4:3)</PresentationFormat>
  <Paragraphs>46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Comparison metrics for client identifier proposals</vt:lpstr>
      <vt:lpstr>Abstract</vt:lpstr>
      <vt:lpstr>Computation/Storage complexity</vt:lpstr>
      <vt:lpstr>Fits use case(s); meets user needs</vt:lpstr>
      <vt:lpstr>Security/privacy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Hamilton, Mark</cp:lastModifiedBy>
  <cp:revision>745</cp:revision>
  <cp:lastPrinted>1998-02-10T13:28:06Z</cp:lastPrinted>
  <dcterms:created xsi:type="dcterms:W3CDTF">2009-07-15T16:38:20Z</dcterms:created>
  <dcterms:modified xsi:type="dcterms:W3CDTF">2021-11-05T01:03:33Z</dcterms:modified>
</cp:coreProperties>
</file>