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72" r:id="rId3"/>
    <p:sldId id="380" r:id="rId4"/>
    <p:sldId id="384" r:id="rId5"/>
    <p:sldId id="311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milton, Mark" initials="HM" lastIdx="1" clrIdx="0">
    <p:extLst>
      <p:ext uri="{19B8F6BF-5375-455C-9EA6-DF929625EA0E}">
        <p15:presenceInfo xmlns:p15="http://schemas.microsoft.com/office/powerpoint/2012/main" userId="Hamilton, Mark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408" autoAdjust="0"/>
    <p:restoredTop sz="96327" autoAdjust="0"/>
  </p:normalViewPr>
  <p:slideViewPr>
    <p:cSldViewPr>
      <p:cViewPr varScale="1">
        <p:scale>
          <a:sx n="92" d="100"/>
          <a:sy n="92" d="100"/>
        </p:scale>
        <p:origin x="117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7" d="100"/>
          <a:sy n="97" d="100"/>
        </p:scale>
        <p:origin x="3306" y="12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802.11-09/0840r0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David Bagby, Calypso Ventures, Inc.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10B05505-DE9A-4AC7-A6A3-ED730399AA6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43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7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dirty="0"/>
              <a:t>Submission</a:t>
            </a:r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802.11-09/0840r0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David Bagby, Calypso Ventures, Inc.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A7FECFB-0B9F-42CC-9CB1-ECDE5E0B8D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dirty="0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802.11-09/0840r0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David Bagby, Calypso Ventures, Inc.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399E07E9-C59C-4A08-BC99-C5CF3A83BF24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802.11-08/1455r0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Jan 2009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David Bagby, Calypso Ventures, Inc.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09366153-B9B8-4CE2-AE11-2A3E0E8D7D37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802.11-08/1455r0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Jan 2009</a:t>
            </a:r>
          </a:p>
        </p:txBody>
      </p:sp>
      <p:sp>
        <p:nvSpPr>
          <p:cNvPr id="368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David Bagby, Calypso Ventures, Inc.</a:t>
            </a:r>
          </a:p>
        </p:txBody>
      </p:sp>
      <p:sp>
        <p:nvSpPr>
          <p:cNvPr id="368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19760E7A-8042-4119-997C-56EF09532CA8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368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0088"/>
            <a:ext cx="4629150" cy="3471862"/>
          </a:xfrm>
          <a:ln/>
        </p:spPr>
      </p:sp>
      <p:sp>
        <p:nvSpPr>
          <p:cNvPr id="368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513" y="4408488"/>
            <a:ext cx="50831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9742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802.11-08/1455r0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Jan 2009</a:t>
            </a:r>
          </a:p>
        </p:txBody>
      </p:sp>
      <p:sp>
        <p:nvSpPr>
          <p:cNvPr id="368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David Bagby, Calypso Ventures, Inc.</a:t>
            </a:r>
          </a:p>
        </p:txBody>
      </p:sp>
      <p:sp>
        <p:nvSpPr>
          <p:cNvPr id="368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19760E7A-8042-4119-997C-56EF09532CA8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368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0088"/>
            <a:ext cx="4629150" cy="3471862"/>
          </a:xfrm>
          <a:ln/>
        </p:spPr>
      </p:sp>
      <p:sp>
        <p:nvSpPr>
          <p:cNvPr id="368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513" y="4408488"/>
            <a:ext cx="50831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66992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5E6FCC0-65DE-4E5B-9B99-F63A027066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A05AE9D-67FC-45FA-9DF9-8E47B6C22666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143000" y="533400"/>
            <a:ext cx="914400" cy="9144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00385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9121D33C-56E8-4214-A79E-6A77218AAB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953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ED1D26F-38D5-48DA-A46A-2F15EE6105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1076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FA0271B8-AD49-43D9-840E-60973D5545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9434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7A2F1DC-ED76-4084-83A0-DDFC6477A0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7981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EB643AF0-3F47-4E90-97B4-48AB897F94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7358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E1E8502-BD9A-4B40-8E70-37E5EB2A77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0376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3C733E5-256C-43C9-90B7-08C86BDACB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3682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E004D3B8-2803-48B6-808D-C8C7AC16D9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4113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A7509DE-EC26-4BA7-8EF7-6BA2E22E6E3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1436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A74B62C-C6FC-4CCA-AF72-DD4542866A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2674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685800" y="332601"/>
            <a:ext cx="132311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lvl="4">
              <a:defRPr/>
            </a:pPr>
            <a:r>
              <a:rPr lang="en-US" altLang="en-US" sz="1800" b="1" dirty="0"/>
              <a:t>October 2021</a:t>
            </a:r>
          </a:p>
        </p:txBody>
      </p:sp>
      <p:sp>
        <p:nvSpPr>
          <p:cNvPr id="1029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0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dirty="0"/>
              <a:t>Submission</a:t>
            </a:r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047070" y="332601"/>
            <a:ext cx="339843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802.11-21/1730r0</a:t>
            </a:r>
          </a:p>
        </p:txBody>
      </p:sp>
      <p:sp>
        <p:nvSpPr>
          <p:cNvPr id="1032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7"/>
          <p:cNvSpPr>
            <a:spLocks noChangeArrowheads="1"/>
          </p:cNvSpPr>
          <p:nvPr userDrawn="1"/>
        </p:nvSpPr>
        <p:spPr bwMode="auto">
          <a:xfrm>
            <a:off x="5807025" y="6476484"/>
            <a:ext cx="279563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US" altLang="en-US" dirty="0"/>
              <a:t>Mark Hamilton, Ruckus/CommScope</a:t>
            </a:r>
          </a:p>
        </p:txBody>
      </p:sp>
      <p:sp>
        <p:nvSpPr>
          <p:cNvPr id="1034" name="Rectangle 7"/>
          <p:cNvSpPr>
            <a:spLocks noChangeArrowheads="1"/>
          </p:cNvSpPr>
          <p:nvPr userDrawn="1"/>
        </p:nvSpPr>
        <p:spPr bwMode="auto">
          <a:xfrm>
            <a:off x="4376738" y="6477000"/>
            <a:ext cx="534987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lvl="4" algn="ctr">
              <a:defRPr/>
            </a:pPr>
            <a:r>
              <a:rPr lang="en-US" altLang="en-US" dirty="0"/>
              <a:t>Slide </a:t>
            </a:r>
            <a:fld id="{1291753C-873D-4DFB-819C-A0C0C7B7499E}" type="slidenum">
              <a:rPr lang="en-US" altLang="en-US" smtClean="0"/>
              <a:pPr marL="0" lvl="4" algn="ctr"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02" r:id="rId1"/>
    <p:sldLayoutId id="2147486103" r:id="rId2"/>
    <p:sldLayoutId id="2147486104" r:id="rId3"/>
    <p:sldLayoutId id="2147486105" r:id="rId4"/>
    <p:sldLayoutId id="2147486106" r:id="rId5"/>
    <p:sldLayoutId id="2147486107" r:id="rId6"/>
    <p:sldLayoutId id="2147486108" r:id="rId7"/>
    <p:sldLayoutId id="2147486109" r:id="rId8"/>
    <p:sldLayoutId id="2147486110" r:id="rId9"/>
    <p:sldLayoutId id="2147486111" r:id="rId10"/>
    <p:sldLayoutId id="214748611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z="2800" dirty="0"/>
              <a:t>Comparison metrics for client identifier proposals</a:t>
            </a:r>
          </a:p>
        </p:txBody>
      </p:sp>
      <p:sp>
        <p:nvSpPr>
          <p:cNvPr id="1536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2021-10-25</a:t>
            </a:r>
          </a:p>
        </p:txBody>
      </p:sp>
      <p:graphicFrame>
        <p:nvGraphicFramePr>
          <p:cNvPr id="1536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1318779"/>
              </p:ext>
            </p:extLst>
          </p:nvPr>
        </p:nvGraphicFramePr>
        <p:xfrm>
          <a:off x="514350" y="3382963"/>
          <a:ext cx="7589838" cy="171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338141" imgH="1882599" progId="Word.Document.8">
                  <p:embed/>
                </p:oleObj>
              </mc:Choice>
              <mc:Fallback>
                <p:oleObj name="Document" r:id="rId3" imgW="8338141" imgH="1882599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3382963"/>
                        <a:ext cx="7589838" cy="171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5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 eaLnBrk="1" hangingPunct="1"/>
            <a:r>
              <a:rPr lang="en-US" altLang="en-US"/>
              <a:t>Abstract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dirty="0"/>
              <a:t>This contribution proposes some metrics/evaluation criteria that members may find useful to comparing the client identifier solution proposals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Computation/Storage complexity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05000"/>
            <a:ext cx="7772400" cy="41910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altLang="en-US" dirty="0"/>
              <a:t>Consider the amount of processing required on each end (client and AP), for:</a:t>
            </a:r>
          </a:p>
          <a:p>
            <a:pPr lvl="1" eaLnBrk="1" hangingPunct="1"/>
            <a:r>
              <a:rPr lang="en-US" altLang="en-US" dirty="0"/>
              <a:t>One-time (or less frequent) processing, such as setup, deriving keys, etc.</a:t>
            </a:r>
          </a:p>
          <a:p>
            <a:pPr lvl="1" eaLnBrk="1" hangingPunct="1"/>
            <a:r>
              <a:rPr lang="en-US" altLang="en-US" dirty="0"/>
              <a:t>Each association processing required</a:t>
            </a:r>
          </a:p>
          <a:p>
            <a:pPr eaLnBrk="1" hangingPunct="1"/>
            <a:r>
              <a:rPr lang="en-US" altLang="en-US" dirty="0"/>
              <a:t>Consider the setup requirements/complexity (effort done by system administrator and/or user to configure device(s) for the solution</a:t>
            </a:r>
          </a:p>
          <a:p>
            <a:pPr eaLnBrk="1" hangingPunct="1"/>
            <a:r>
              <a:rPr lang="en-US" altLang="en-US" dirty="0"/>
              <a:t>Consider the storage requirements/complexity (amount of information stored on each end (client and AP) for an operational system, for example if there are a large number of clients)</a:t>
            </a:r>
          </a:p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44910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Fits use case(s); meets user needs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8153400" cy="47244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Can a device return to a network (after being gone for a period of time) and reuse/re-gain the identification, with a different MAC address?</a:t>
            </a:r>
          </a:p>
          <a:p>
            <a:pPr eaLnBrk="1" hangingPunct="1"/>
            <a:r>
              <a:rPr lang="en-US" altLang="en-US" dirty="0"/>
              <a:t>Does the solution support user “opt-in” control?  Is that control per-network or per other useful/desired context?</a:t>
            </a:r>
          </a:p>
          <a:p>
            <a:pPr eaLnBrk="1" hangingPunct="1"/>
            <a:r>
              <a:rPr lang="en-US" altLang="en-US" dirty="0"/>
              <a:t>Can the device be identified pre-association (nice-to-have only), if it is known to the network from a previous association?</a:t>
            </a:r>
          </a:p>
          <a:p>
            <a:pPr eaLnBrk="1" hangingPunct="1"/>
            <a:r>
              <a:rPr lang="en-US" altLang="en-US" dirty="0"/>
              <a:t>Does the solution provide an identifier for the device/user that can be used (within the trusted network) for the use cases?</a:t>
            </a:r>
          </a:p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56407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Security/privacy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7772400" cy="4648200"/>
          </a:xfrm>
        </p:spPr>
        <p:txBody>
          <a:bodyPr>
            <a:normAutofit/>
          </a:bodyPr>
          <a:lstStyle/>
          <a:p>
            <a:r>
              <a:rPr lang="en-US" altLang="en-US" dirty="0"/>
              <a:t>Can the client device be tracked by a third-party, despite changing its MAC address frequently?</a:t>
            </a:r>
          </a:p>
          <a:p>
            <a:r>
              <a:rPr lang="en-US" altLang="en-US" dirty="0"/>
              <a:t>Can/when can a third-party tell whether the solution is being used or not?</a:t>
            </a:r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pPr lvl="1"/>
            <a:endParaRPr lang="en-US" altLang="en-US" dirty="0"/>
          </a:p>
          <a:p>
            <a:endParaRPr lang="en-US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55169</TotalTime>
  <Words>342</Words>
  <Application>Microsoft Office PowerPoint</Application>
  <PresentationFormat>On-screen Show (4:3)</PresentationFormat>
  <Paragraphs>39</Paragraphs>
  <Slides>5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Times New Roman</vt:lpstr>
      <vt:lpstr>802-11-Submission</vt:lpstr>
      <vt:lpstr>Document</vt:lpstr>
      <vt:lpstr>Comparison metrics for client identifier proposals</vt:lpstr>
      <vt:lpstr>Abstract</vt:lpstr>
      <vt:lpstr>Computation/Storage complexity</vt:lpstr>
      <vt:lpstr>Fits use case(s); meets user needs</vt:lpstr>
      <vt:lpstr>Security/privacy</vt:lpstr>
    </vt:vector>
  </TitlesOfParts>
  <Company>Calypso Ventures,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ARC-agenda-minutes-november-2012</dc:title>
  <dc:creator>Mark Hamilton;Carol Ansley</dc:creator>
  <cp:lastModifiedBy>Hamilton, Mark</cp:lastModifiedBy>
  <cp:revision>742</cp:revision>
  <cp:lastPrinted>1998-02-10T13:28:06Z</cp:lastPrinted>
  <dcterms:created xsi:type="dcterms:W3CDTF">2009-07-15T16:38:20Z</dcterms:created>
  <dcterms:modified xsi:type="dcterms:W3CDTF">2021-10-25T20:17:09Z</dcterms:modified>
</cp:coreProperties>
</file>