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4" autoAdjust="0"/>
    <p:restoredTop sz="94660"/>
  </p:normalViewPr>
  <p:slideViewPr>
    <p:cSldViewPr>
      <p:cViewPr varScale="1">
        <p:scale>
          <a:sx n="88" d="100"/>
          <a:sy n="88" d="100"/>
        </p:scale>
        <p:origin x="110" y="139"/>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October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October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October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October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802.11-21/1727r0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25 October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2021-10-25</a:t>
            </a:r>
          </a:p>
        </p:txBody>
      </p:sp>
      <p:sp>
        <p:nvSpPr>
          <p:cNvPr id="6" name="Date Placeholder 3"/>
          <p:cNvSpPr>
            <a:spLocks noGrp="1"/>
          </p:cNvSpPr>
          <p:nvPr>
            <p:ph type="dt" idx="10"/>
          </p:nvPr>
        </p:nvSpPr>
        <p:spPr/>
        <p:txBody>
          <a:bodyPr/>
          <a:lstStyle/>
          <a:p>
            <a:r>
              <a:rPr lang="en-US"/>
              <a:t>October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1040"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Comment resolution on Draft 0.6</a:t>
            </a:r>
          </a:p>
          <a:p>
            <a:pPr marL="800100" lvl="1" indent="-342900" algn="just">
              <a:buFontTx/>
              <a:buChar char="-"/>
            </a:pPr>
            <a:r>
              <a:rPr lang="en-GB" altLang="en-US" dirty="0"/>
              <a:t>Doc. 11-21/1708r1</a:t>
            </a:r>
          </a:p>
          <a:p>
            <a:pPr marL="800100" lvl="1" indent="-342900" algn="just">
              <a:buFontTx/>
              <a:buChar char="-"/>
            </a:pPr>
            <a:r>
              <a:rPr lang="en-GB" altLang="en-US" dirty="0"/>
              <a:t>Doc. 11-21/1640r3</a:t>
            </a:r>
          </a:p>
          <a:p>
            <a:pPr marL="800100" lvl="1" indent="-342900" algn="just">
              <a:buFontTx/>
              <a:buChar char="-"/>
            </a:pPr>
            <a:r>
              <a:rPr lang="en-GB" altLang="en-US" dirty="0"/>
              <a:t>Doc. 11-21/1662r1</a:t>
            </a:r>
          </a:p>
          <a:p>
            <a:pPr marL="800100" lvl="1" indent="-342900" algn="just">
              <a:buFontTx/>
              <a:buChar char="-"/>
            </a:pPr>
            <a:r>
              <a:rPr lang="en-GB" altLang="en-US" dirty="0"/>
              <a:t>Doc. 11-21/1688r3</a:t>
            </a:r>
          </a:p>
          <a:p>
            <a:pPr marL="800100" lvl="1"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25 October 2021.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October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1616</Words>
  <Application>Microsoft Office PowerPoint</Application>
  <PresentationFormat>Widescreen</PresentationFormat>
  <Paragraphs>195</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25 October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59</cp:revision>
  <cp:lastPrinted>1601-01-01T00:00:00Z</cp:lastPrinted>
  <dcterms:created xsi:type="dcterms:W3CDTF">2019-08-08T09:50:31Z</dcterms:created>
  <dcterms:modified xsi:type="dcterms:W3CDTF">2021-10-25T12:07:33Z</dcterms:modified>
</cp:coreProperties>
</file>