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6" d="100"/>
          <a:sy n="86" d="100"/>
        </p:scale>
        <p:origin x="120" y="2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802.11-21/1723r0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17-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378-00-00bh-client-id-query-concept.pptx" TargetMode="External"/><Relationship Id="rId5" Type="http://schemas.openxmlformats.org/officeDocument/2006/relationships/hyperlink" Target="https://mentor.ieee.org/802.11/dcn/21/11-21-1673-05-00bh-proposed-text-for-irma.docx" TargetMode="External"/><Relationship Id="rId4" Type="http://schemas.openxmlformats.org/officeDocument/2006/relationships/hyperlink" Target="https://mentor.ieee.org/802.11/dcn/21/11-21-1585-05-00bh-identifiable-random-mac-addres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6-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TGbh-agenda-2021-October-26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26 October 2021</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Response to WBA liaison (contribution needed)</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updates/status: </a:t>
            </a:r>
            <a:r>
              <a:rPr lang="en-US" sz="3200" dirty="0">
                <a:hlinkClick r:id="rId5"/>
              </a:rPr>
              <a:t>11-21/0332r17</a:t>
            </a:r>
            <a:endParaRPr lang="en-US" sz="3200" dirty="0"/>
          </a:p>
          <a:p>
            <a:pPr marL="457200" indent="-457200">
              <a:lnSpc>
                <a:spcPct val="90000"/>
              </a:lnSpc>
              <a:spcBef>
                <a:spcPts val="300"/>
              </a:spcBef>
              <a:spcAft>
                <a:spcPts val="600"/>
              </a:spcAft>
              <a:buFont typeface="Arial" panose="020B0604020202020204" pitchFamily="34" charset="0"/>
              <a:buChar char="•"/>
              <a:defRPr/>
            </a:pPr>
            <a:r>
              <a:rPr lang="en-US" sz="3200" dirty="0"/>
              <a:t>Evaluation of proposed solutions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Nov 4, Nov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altLang="en-US" sz="2800"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hlinkClick r:id="rId4"/>
              </a:rPr>
              <a:t>11-21/1585r5</a:t>
            </a:r>
            <a:r>
              <a:rPr lang="en-US" altLang="en-US" sz="2000" dirty="0">
                <a:solidFill>
                  <a:schemeClr val="tx1"/>
                </a:solidFill>
              </a:rPr>
              <a:t>: Identifiable Random MAC address (reviewed Oct 12, updated);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5"/>
              </a:rPr>
              <a:t>11-21/1673r5</a:t>
            </a:r>
            <a:r>
              <a:rPr lang="en-US" altLang="en-US" b="1" dirty="0">
                <a:solidFill>
                  <a:schemeClr val="tx1"/>
                </a:solidFill>
              </a:rPr>
              <a:t>: Proposed Text for IRMA (not reviewed yet)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11-21/1379r3</a:t>
            </a:r>
            <a:r>
              <a:rPr lang="en-US" altLang="en-US" b="1" dirty="0">
                <a:solidFill>
                  <a:schemeClr val="tx1"/>
                </a:solidFill>
              </a:rPr>
              <a:t>: Proposed text for ID Query Action frame (reviewed Oct 12, updated)</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Issues tracking section 6 discussion/updates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11-21/0332r16</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26 October,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26 October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4536</TotalTime>
  <Words>2264</Words>
  <Application>Microsoft Office PowerPoint</Application>
  <PresentationFormat>Widescreen</PresentationFormat>
  <Paragraphs>216</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TGbh-agenda-2021-October-26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26 October 2021</vt:lpstr>
      <vt:lpstr>Non-AP STA identification</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74</cp:revision>
  <cp:lastPrinted>1601-01-01T00:00:00Z</cp:lastPrinted>
  <dcterms:created xsi:type="dcterms:W3CDTF">2021-01-26T19:12:38Z</dcterms:created>
  <dcterms:modified xsi:type="dcterms:W3CDTF">2021-10-24T23:12:33Z</dcterms:modified>
</cp:coreProperties>
</file>