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7" r:id="rId4"/>
    <p:sldId id="265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8" d="100"/>
          <a:sy n="68" d="100"/>
        </p:scale>
        <p:origin x="107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E2DC5D98-A3C2-4F33-A3FB-6FA3F5447A52}"/>
    <pc:docChg chg="modMainMaster">
      <pc:chgData name="Sigurd Schelstraete" userId="cc1875bc-5b00-4f0e-92c1-b5b7dcde1a21" providerId="ADAL" clId="{E2DC5D98-A3C2-4F33-A3FB-6FA3F5447A52}" dt="2021-10-27T18:01:48.159" v="1" actId="6549"/>
      <pc:docMkLst>
        <pc:docMk/>
      </pc:docMkLst>
      <pc:sldMasterChg chg="modSp mod">
        <pc:chgData name="Sigurd Schelstraete" userId="cc1875bc-5b00-4f0e-92c1-b5b7dcde1a21" providerId="ADAL" clId="{E2DC5D98-A3C2-4F33-A3FB-6FA3F5447A52}" dt="2021-10-27T18:01:48.159" v="1" actId="6549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E2DC5D98-A3C2-4F33-A3FB-6FA3F5447A52}" dt="2021-10-27T18:01:48.15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87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802.11-21/1711r1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BW signaling for control frames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10/20/2021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033398"/>
              </p:ext>
            </p:extLst>
          </p:nvPr>
        </p:nvGraphicFramePr>
        <p:xfrm>
          <a:off x="514350" y="2281238"/>
          <a:ext cx="800258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2082" imgH="2538956" progId="Word.Document.8">
                  <p:embed/>
                </p:oleObj>
              </mc:Choice>
              <mc:Fallback>
                <p:oleObj name="Document" r:id="rId3" imgW="8232082" imgH="253895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02588" cy="245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08538-50AC-4A6F-B0A3-974373834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2285E-6B12-4E38-A041-BF7EBFCF3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57109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BW signaling in R2 and beyond, either: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Define new Control Frame subtype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“BW signaling Control Wrapper”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Similar to Control Wrapper but with BW info instead of HT Control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Keep existing Control Wrapper Subtype and define new HT Control value that carries BW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Content and format of extra information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 one byte would provide plenty of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Doesn’t have to be limited to BW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Color?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A5F86-AD47-430B-8EEC-F44ACD4AF8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1E43C5-B7E8-4026-93F3-52AE1B1429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821087F-88D1-4B54-A761-5F3DACB0335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7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05EC45-87F6-4C96-A6D8-43E04F21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994761"/>
            <a:ext cx="7391400" cy="9713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C2DDBD-15B0-48CF-B429-0012311C6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063B5-46AA-4489-9130-BCA9DD78A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Control Wrapper frame is already mandatory for STAs that support the HT Control field, so processing does not add new requirements for EHT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Only needed for “R2”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impact on existing designs or planned R1 designs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Control Wrapper adds negligible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be expected when carrying extra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2 bytes of “real” overhead (i.e., unrelated to the new information)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27814-A9F5-46A8-87D7-E10C5A3F9F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E40763-2F89-463D-B54E-B15CE3B8EA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1ACE642-CE40-4331-9D63-B100F22918F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202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3CEF6-931B-4431-83EB-03BD91443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833A3-4AFE-4D2F-90BC-E65AF3A36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Control Wrapper frame (or modified Control Wrapper) can be used to signal BW information in non-HT duplicate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Mechanism is flexible, backwards compatible and reuses existing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2566E-3F4E-4B1E-96B5-A5F0EAADB8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F3B26B-BBE3-4FD5-B1B2-2D62D4688D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49D210-D3F4-4E50-87F6-F8399194EC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746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EA0F0-DD55-4781-A0E5-C15CE44DF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AFC47-3DD0-450F-9F0F-9DD37E3610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C6EAB-5AED-4469-A34B-2E9B0E073F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570AD0-9AD0-4E97-AF80-02B6E53FD8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13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BandwidthIndicationInRtsCtsIn320MHzPpdu </a:t>
            </a:r>
            <a:r>
              <a:rPr lang="en-US" dirty="0" err="1"/>
              <a:t>AndPuncturedPreambles</a:t>
            </a:r>
            <a:r>
              <a:rPr lang="en-US" dirty="0"/>
              <a:t>, Brian Hart, 11-21/0247r4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7E3F46E-6252-44DD-8D3B-0CA1B1060FF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7944" y="1725105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11ac introduced BW signaling for Control frames sent in non-HT duplicate format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Purpose: provide explicit BW information that can not be carried natively in non-HT duplicate, such as: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Occupied BW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of dynamic BW RTS/CTS negotiation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To pre-11ac devices, the frames still looks like “ordinary” non-HT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For compatibility with legacy devices, the signaling is somewhat “unconventional”: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Repurposing some bits of the PHY scrambler seed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Indicate presence of signaling through the Individual/Group bit of the TA (“</a:t>
            </a:r>
            <a:r>
              <a:rPr lang="en-US" dirty="0"/>
              <a:t>bandwidth signaling TA”</a:t>
            </a:r>
            <a:r>
              <a:rPr lang="en-GB" dirty="0"/>
              <a:t>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(2)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Non-HT duplicate format is preferred for Control Frames, even for 11be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Common denominator to all generations of Wi-Fi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Duplication makes information available to all devices, even for partially overlapping OBSS or OBSS with different primaries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18B4C3D-3A7C-4A07-9ADB-AE1A2CDEBF3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0359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CE51F-138F-475B-BDE0-FF9F3A45F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BW signaling in 11be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A7E5F-C132-409D-ACED-549C2030F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needs extra BW information to be conveyed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bandwidth (320 MHz)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Large set of possible puncturing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“R1”: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static puncturing considered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need to include info on puncturing patterns in Control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need to accommodate signaling of new value (320 MHz)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Existing BW signaling mechanism extended by repurposing one bit of the SERVICE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“R2”: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final decisions yet, but dynamic puncturing is in 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CFA81D-EEB0-41EB-8924-3119251942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397F91-029B-463A-9F7D-4C08544B25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45E1A19-4725-4FC8-AEC1-379DE1DC3FD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775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A4B6B-1C00-4C06-9125-139AE76BA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for R2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DE566-5D6E-4F61-96F3-A11635322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We’re reaching the limit with what can be signaled using the current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Scrambler seed is intended to be a random value, we can’t (or shouldn’t) borrow </a:t>
            </a:r>
            <a:r>
              <a:rPr lang="en-US"/>
              <a:t>any more bits </a:t>
            </a:r>
            <a:r>
              <a:rPr lang="en-US" dirty="0"/>
              <a:t>from this seed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number of puncturing patterns is pushing the limits of what is available in the SERVICE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Especially when considering possible error protection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will be generations of 802.11 after 802.11be that may require further extensions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a robust, future-proof mechanism for BW signaling in non-HT duplicate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Possibly even including information other than BW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1B187-AC50-4777-9D1E-782143A93B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EADA97-A585-4A2C-A4ED-7979620033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DF63B79-EB48-467F-B038-4927AA0A713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76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4E6BD-D5BB-4952-9FDF-149AF21EE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5C0B1-36C8-4263-9905-A3CB0DD6A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BW signaling mechanism should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Fully compatible with non-HT duplicate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Transparent to legacy devices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i.e., everything up to and including 11be R1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Able to carry all information required in 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Future-proof for further additions (R2 or beyond)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D011F7-26E3-4DEB-97C1-929F000B7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5C218E-754E-48E5-99D8-EB9ECDFE5F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27F2D75-F589-4609-AC81-61F19B2734F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487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0EB41-D368-42F2-A65A-C5193AC84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Wrapper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9A1E-CD05-4477-A392-70191A293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Existing Control frame subtype (Subtype value 0111)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Provides a straightforward way to carry any other Control Frame with additional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used to convey HT Control information in addition to the “native” Control frame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Extra information can be conveyed between devices that support Control Wrapper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“Legacy” devices can still extract Duration and Address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Devices that support HT Control field can fully process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A44288-3BF3-4DD2-8CDB-8E08C1FCD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98F93A-8E0E-4B68-94FA-E48C2F3224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BE9C227-031A-42DF-A6EA-4322957A96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445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E6136-BE04-4ED9-96C3-9C76FEB27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Wrapper Frame -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80BF0-CC74-4E26-81E6-E876BB3E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Control Wrapper Frame carries all original Control Frame information, expect Duration and FCS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Extra Frame Control is added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Payload carries both the “wrapped frame” and HT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D3474-8DA3-4057-8358-23E74BA39F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C800F7-0DC5-4DC2-8637-0C9AA47E8E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D5732B-13AF-4224-BDEC-1FCBBF23F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06" y="3048000"/>
            <a:ext cx="8382000" cy="1384234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15213E4-C726-4AFA-B511-5FE1F9C419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344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FC5D8-B926-43B4-BDBA-BA4963B7F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AD016-B852-42DC-A7BF-3A61BB3F2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Control Wrapper frame satisfies the requirements: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Uses non-HT/non-HT duplicate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Compatible with legacy devices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Duration, Address,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Flexible payload can carry all required information, and 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Based on existing proven method defined in the standard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Introduced in 802.11-2012 (per Amendment 802.11n-2009)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AA83B-1126-4C8A-802B-F710318827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8CAEFC-C8DE-4F32-BF5F-21DFB0C98B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724EC9B-8ADF-4FC8-9765-14044AEA96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798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1259</TotalTime>
  <Words>900</Words>
  <Application>Microsoft Office PowerPoint</Application>
  <PresentationFormat>On-screen Show (4:3)</PresentationFormat>
  <Paragraphs>149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BW signaling for control frames</vt:lpstr>
      <vt:lpstr>Introduction</vt:lpstr>
      <vt:lpstr>Introduction (2)</vt:lpstr>
      <vt:lpstr>BW signaling in 11be</vt:lpstr>
      <vt:lpstr>Discussion for R2</vt:lpstr>
      <vt:lpstr>Requirements</vt:lpstr>
      <vt:lpstr>Control Wrapper Frame</vt:lpstr>
      <vt:lpstr>Control Wrapper Frame - Details</vt:lpstr>
      <vt:lpstr>Advantages</vt:lpstr>
      <vt:lpstr>Proposed mechanism</vt:lpstr>
      <vt:lpstr>Discussion</vt:lpstr>
      <vt:lpstr>Conclusion</vt:lpstr>
      <vt:lpstr>Questions?</vt:lpstr>
      <vt:lpstr>References</vt:lpstr>
    </vt:vector>
  </TitlesOfParts>
  <Company>MaxLinear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11-21/xxxxr0</dc:title>
  <dc:creator>Sigurd Schelstraete</dc:creator>
  <cp:lastModifiedBy>Sigurd Schelstraete</cp:lastModifiedBy>
  <cp:revision>4</cp:revision>
  <cp:lastPrinted>1601-01-01T00:00:00Z</cp:lastPrinted>
  <dcterms:created xsi:type="dcterms:W3CDTF">2021-06-29T17:41:06Z</dcterms:created>
  <dcterms:modified xsi:type="dcterms:W3CDTF">2021-10-27T18:01:57Z</dcterms:modified>
  <cp:category>Submission</cp:category>
  <cp:contentStatus>October 2021</cp:contentStatus>
</cp:coreProperties>
</file>