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802.11-21/1709r1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20 and 21 October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2021-10-20</a:t>
            </a:r>
          </a:p>
        </p:txBody>
      </p:sp>
      <p:sp>
        <p:nvSpPr>
          <p:cNvPr id="6" name="Date Placeholder 3"/>
          <p:cNvSpPr>
            <a:spLocks noGrp="1"/>
          </p:cNvSpPr>
          <p:nvPr>
            <p:ph type="dt" idx="10"/>
          </p:nvPr>
        </p:nvSpPr>
        <p:spPr/>
        <p:txBody>
          <a:bodyPr/>
          <a:lstStyle/>
          <a:p>
            <a:r>
              <a:rPr lang="en-US"/>
              <a:t>October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38"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Comment resolution on Draft 0.6</a:t>
            </a:r>
          </a:p>
          <a:p>
            <a:pPr marL="800100" lvl="1" indent="-342900" algn="just">
              <a:buFontTx/>
              <a:buChar char="-"/>
            </a:pPr>
            <a:r>
              <a:rPr lang="en-GB" altLang="en-US" dirty="0"/>
              <a:t>Doc. 11-21/1662r1</a:t>
            </a:r>
          </a:p>
          <a:p>
            <a:pPr marL="800100" lvl="1" indent="-342900" algn="just">
              <a:buFontTx/>
              <a:buChar char="-"/>
            </a:pPr>
            <a:r>
              <a:rPr lang="en-GB" altLang="en-US" dirty="0"/>
              <a:t>Doc. 11-21/1688r1</a:t>
            </a:r>
          </a:p>
          <a:p>
            <a:pPr marL="800100" lvl="1" indent="-342900" algn="just">
              <a:buFontTx/>
              <a:buChar char="-"/>
            </a:pPr>
            <a:r>
              <a:rPr lang="en-GB" altLang="en-US" dirty="0"/>
              <a:t>Doc. 11-21/1691r1</a:t>
            </a:r>
          </a:p>
          <a:p>
            <a:pPr marL="800100" lvl="1" indent="-342900" algn="just">
              <a:buFontTx/>
              <a:buChar char="-"/>
            </a:pPr>
            <a:r>
              <a:rPr lang="en-GB" altLang="en-US" dirty="0"/>
              <a:t>Doc. 11-21/1708r0</a:t>
            </a:r>
          </a:p>
          <a:p>
            <a:pPr marL="800100" lvl="1" indent="-342900" algn="just">
              <a:buFontTx/>
              <a:buChar char="-"/>
            </a:pPr>
            <a:r>
              <a:rPr lang="en-GB" altLang="en-US" dirty="0"/>
              <a:t>Doc. </a:t>
            </a:r>
            <a:r>
              <a:rPr lang="en-GB" altLang="en-US"/>
              <a:t>11-21/1640r2</a:t>
            </a:r>
            <a:endParaRPr lang="en-GB" altLang="en-US" dirty="0"/>
          </a:p>
          <a:p>
            <a:pPr marL="800100" lvl="1" indent="-342900" algn="just">
              <a:buFontTx/>
              <a:buChar char="-"/>
            </a:pPr>
            <a:endParaRPr lang="en-GB" altLang="en-US" b="1" dirty="0"/>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20 and 21 October 2021.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1623</Words>
  <Application>Microsoft Office PowerPoint</Application>
  <PresentationFormat>Widescreen</PresentationFormat>
  <Paragraphs>197</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20 and 21 October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58</cp:revision>
  <cp:lastPrinted>1601-01-01T00:00:00Z</cp:lastPrinted>
  <dcterms:created xsi:type="dcterms:W3CDTF">2019-08-08T09:50:31Z</dcterms:created>
  <dcterms:modified xsi:type="dcterms:W3CDTF">2021-10-21T15:12:43Z</dcterms:modified>
</cp:coreProperties>
</file>