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4" r:id="rId4"/>
    <p:sldId id="335" r:id="rId5"/>
    <p:sldId id="336" r:id="rId6"/>
    <p:sldId id="338" r:id="rId7"/>
    <p:sldId id="333" r:id="rId8"/>
    <p:sldId id="337" r:id="rId9"/>
    <p:sldId id="32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>
      <p:cViewPr varScale="1">
        <p:scale>
          <a:sx n="63" d="100"/>
          <a:sy n="63" d="100"/>
        </p:scale>
        <p:origin x="11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BD88EBCD-0C3C-4128-AE40-CFF396B5987B}"/>
    <pc:docChg chg="modSld">
      <pc:chgData name="Solomon Trainin" userId="92e08595-42b6-40bd-a56f-df07604705b1" providerId="ADAL" clId="{BD88EBCD-0C3C-4128-AE40-CFF396B5987B}" dt="2021-10-20T16:44:21.499" v="27" actId="20577"/>
      <pc:docMkLst>
        <pc:docMk/>
      </pc:docMkLst>
      <pc:sldChg chg="modSp mod">
        <pc:chgData name="Solomon Trainin" userId="92e08595-42b6-40bd-a56f-df07604705b1" providerId="ADAL" clId="{BD88EBCD-0C3C-4128-AE40-CFF396B5987B}" dt="2021-10-20T16:44:21.499" v="27" actId="20577"/>
        <pc:sldMkLst>
          <pc:docMk/>
          <pc:sldMk cId="4124554799" sldId="335"/>
        </pc:sldMkLst>
        <pc:spChg chg="mod">
          <ac:chgData name="Solomon Trainin" userId="92e08595-42b6-40bd-a56f-df07604705b1" providerId="ADAL" clId="{BD88EBCD-0C3C-4128-AE40-CFF396B5987B}" dt="2021-10-20T16:44:21.499" v="27" actId="20577"/>
          <ac:spMkLst>
            <pc:docMk/>
            <pc:sldMk cId="4124554799" sldId="335"/>
            <ac:spMk id="3" creationId="{2CB06B37-3F48-492C-B06B-8DFB965CFD45}"/>
          </ac:spMkLst>
        </pc:spChg>
      </pc:sldChg>
      <pc:sldChg chg="modSp mod">
        <pc:chgData name="Solomon Trainin" userId="92e08595-42b6-40bd-a56f-df07604705b1" providerId="ADAL" clId="{BD88EBCD-0C3C-4128-AE40-CFF396B5987B}" dt="2021-10-20T16:42:51.756" v="4" actId="20577"/>
        <pc:sldMkLst>
          <pc:docMk/>
          <pc:sldMk cId="3838049345" sldId="338"/>
        </pc:sldMkLst>
        <pc:spChg chg="mod">
          <ac:chgData name="Solomon Trainin" userId="92e08595-42b6-40bd-a56f-df07604705b1" providerId="ADAL" clId="{BD88EBCD-0C3C-4128-AE40-CFF396B5987B}" dt="2021-10-20T16:42:51.756" v="4" actId="20577"/>
          <ac:spMkLst>
            <pc:docMk/>
            <pc:sldMk cId="3838049345" sldId="338"/>
            <ac:spMk id="3" creationId="{2CB06B37-3F48-492C-B06B-8DFB965CFD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Measurement setup termination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18-Oct-21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791477"/>
              </p:ext>
            </p:extLst>
          </p:nvPr>
        </p:nvGraphicFramePr>
        <p:xfrm>
          <a:off x="517525" y="2668588"/>
          <a:ext cx="7915275" cy="312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7099" progId="Word.Document.8">
                  <p:embed/>
                </p:oleObj>
              </mc:Choice>
              <mc:Fallback>
                <p:oleObj name="Document" r:id="rId3" imgW="8235535" imgH="325709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8588"/>
                        <a:ext cx="7915275" cy="3122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A proposal on </a:t>
            </a:r>
            <a:r>
              <a:rPr lang="en-US" b="0" dirty="0">
                <a:solidFill>
                  <a:srgbClr val="0E101A"/>
                </a:solidFill>
              </a:rPr>
              <a:t>the measurement setup termination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1039"/>
            <a:ext cx="7770813" cy="463547"/>
          </a:xfrm>
        </p:spPr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1452"/>
            <a:ext cx="8534399" cy="4495800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A measurement setup can represent the parameters of a specific application(s). Attributes/parameters that belong to </a:t>
            </a:r>
            <a:r>
              <a:rPr lang="en-US" altLang="zh-CN" kern="0">
                <a:solidFill>
                  <a:schemeClr val="tx1"/>
                </a:solidFill>
              </a:rPr>
              <a:t>the application(</a:t>
            </a:r>
            <a:r>
              <a:rPr lang="en-US" altLang="zh-CN" kern="0" dirty="0">
                <a:solidFill>
                  <a:schemeClr val="tx1"/>
                </a:solidFill>
              </a:rPr>
              <a:t>s) may remain unchanged for a certain period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The Measurement setup ID identifies the attributes/parameters agreed upon between the initiator and one or more responders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The Measurement setup is associated with the Measurement instances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chemeClr val="tx1"/>
                </a:solidFill>
              </a:rPr>
              <a:t>Once established, the Measurement setup consumes the resources of the initiator and the responder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28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62808"/>
            <a:ext cx="7770813" cy="463547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2738"/>
            <a:ext cx="8534399" cy="24384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The Initiator and the Responder may want to terminate the Measurement setup due to several reasons, for example: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Application is terminated, and there is no more need for a specific set of attributes/parameters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</a:rPr>
              <a:t>The initiator or the responder are not able to keep the agreed attributes/parameters of the specific Measurement setup 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5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10738"/>
            <a:ext cx="7770813" cy="463547"/>
          </a:xfrm>
        </p:spPr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43" y="1370093"/>
            <a:ext cx="8580257" cy="4392532"/>
          </a:xfrm>
        </p:spPr>
        <p:txBody>
          <a:bodyPr/>
          <a:lstStyle/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device keeps active the established Measurement setup identified with the Measurement setup ID until it is terminated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Termination of the Measurement setup identified with the Measurement setup ID by one device does not impact the activity of this Measurement setup of another device(s)/session(s)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Termination of the Measurement setup identified with one Measurement setup ID does not impact the device/session activity of another Measurement setup with a different Measurement setup ID 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and the Responder may initiate termination of the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 handshake between the Initiator and the Responder and/or expiration of the predefined inactivity time may terminate the Measurement setup (detailed protocol TBD)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54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10738"/>
            <a:ext cx="7770813" cy="463547"/>
          </a:xfrm>
        </p:spPr>
        <p:txBody>
          <a:bodyPr/>
          <a:lstStyle/>
          <a:p>
            <a:r>
              <a:rPr lang="en-US" dirty="0"/>
              <a:t>Basic rules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05" y="1375343"/>
            <a:ext cx="8763000" cy="3730058"/>
          </a:xfrm>
        </p:spPr>
        <p:txBody>
          <a:bodyPr/>
          <a:lstStyle/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and the Responder may release the resources they allocated to store the setup after the termination of the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should not indicate the Measurement setup ID of the terminated Measurement setup in the measurement instances it initiates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Initiator may ignore the pending report(s) indicated to belong to the terminated Measurement setup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Responder should not respond to request/poll/trigger that all  Measurement setups it indicates are terminated</a:t>
            </a:r>
          </a:p>
          <a:p>
            <a:pPr marL="233363" indent="-23336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Responder should not transmit the report that indicates the terminated Measurement setup </a:t>
            </a:r>
            <a:endParaRPr lang="en-US" altLang="zh-CN" sz="2000" kern="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04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993777"/>
            <a:ext cx="7770813" cy="397827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of the Measurement setup termination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E6866-8958-431E-96B2-65BFFCD92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88" y="1905000"/>
            <a:ext cx="8814824" cy="356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397827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of the Measurement setup termination (cont.)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5238E-7EA3-463F-B8C8-551F915B6616}"/>
              </a:ext>
            </a:extLst>
          </p:cNvPr>
          <p:cNvSpPr txBox="1"/>
          <p:nvPr/>
        </p:nvSpPr>
        <p:spPr>
          <a:xfrm>
            <a:off x="457200" y="1600200"/>
            <a:ext cx="8534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example illustrates that: 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termination applies to the device (session) (MAC ADDR=A, AID=1) indicated in the termination; see the Measurement setup termination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cannot be used with the device (session) MAC ADDR=A, AID=1 after the termination; see the Measurement instance ID=4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ID=1 after termination with the device (session) MAC ADDR=A, AID=1 is still applicable to another device (session) MAC ADDR=B, UID=2, see the Measurement instance ID=4 </a:t>
            </a:r>
          </a:p>
          <a:p>
            <a:pPr marL="285750" indent="-285750">
              <a:buFont typeface="Times New Roman" panose="02020603050405020304" pitchFamily="18" charset="0"/>
              <a:buChar char="₋"/>
            </a:pPr>
            <a:r>
              <a:rPr lang="en-US" sz="1800" dirty="0">
                <a:solidFill>
                  <a:schemeClr val="tx1"/>
                </a:solidFill>
              </a:rPr>
              <a:t>The Measurement setup ID=2 is applicable for the device (session) MAC ADDR=A, AID=1 after the termination of the Measurement setup ID=1, see the Measurement instance ID=2, Measurement setup ID=2 </a:t>
            </a:r>
          </a:p>
        </p:txBody>
      </p:sp>
    </p:spTree>
    <p:extLst>
      <p:ext uri="{BB962C8B-B14F-4D97-AF65-F5344CB8AC3E}">
        <p14:creationId xmlns:p14="http://schemas.microsoft.com/office/powerpoint/2010/main" val="123746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to append to the SFD the rules in slides 5 and 6</a:t>
            </a:r>
            <a:r>
              <a:rPr lang="en-US" b="0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74502</TotalTime>
  <Words>662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Measurement setup termination</vt:lpstr>
      <vt:lpstr>Abstract</vt:lpstr>
      <vt:lpstr>General</vt:lpstr>
      <vt:lpstr>Motivation</vt:lpstr>
      <vt:lpstr>Basic rules</vt:lpstr>
      <vt:lpstr>Basic rules (cont.)</vt:lpstr>
      <vt:lpstr>Example of the Measurement setup termination</vt:lpstr>
      <vt:lpstr>Example of the Measurement setup termination (cont.)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setup termination</dc:title>
  <dc:creator>Solomon Trainin</dc:creator>
  <cp:lastModifiedBy>Solomon Trainin4</cp:lastModifiedBy>
  <cp:revision>599</cp:revision>
  <cp:lastPrinted>1601-01-01T00:00:00Z</cp:lastPrinted>
  <dcterms:created xsi:type="dcterms:W3CDTF">2020-11-09T11:09:06Z</dcterms:created>
  <dcterms:modified xsi:type="dcterms:W3CDTF">2021-10-20T16:44:25Z</dcterms:modified>
</cp:coreProperties>
</file>