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FEF606-E64A-4D7C-BB7F-C66940309081}" v="7" dt="2021-10-19T13:54:11.7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88" d="100"/>
          <a:sy n="88" d="100"/>
        </p:scale>
        <p:origin x="84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09FEF606-E64A-4D7C-BB7F-C66940309081}"/>
    <pc:docChg chg="custSel modSld modMainMaster">
      <pc:chgData name="Mike Montemurro" userId="40c20c913ca7511e" providerId="LiveId" clId="{09FEF606-E64A-4D7C-BB7F-C66940309081}" dt="2021-10-19T14:01:10.729" v="607" actId="1037"/>
      <pc:docMkLst>
        <pc:docMk/>
      </pc:docMkLst>
      <pc:sldChg chg="modSp mod">
        <pc:chgData name="Mike Montemurro" userId="40c20c913ca7511e" providerId="LiveId" clId="{09FEF606-E64A-4D7C-BB7F-C66940309081}" dt="2021-10-19T13:54:16.494" v="12" actId="20577"/>
        <pc:sldMkLst>
          <pc:docMk/>
          <pc:sldMk cId="0" sldId="256"/>
        </pc:sldMkLst>
        <pc:spChg chg="mod">
          <ac:chgData name="Mike Montemurro" userId="40c20c913ca7511e" providerId="LiveId" clId="{09FEF606-E64A-4D7C-BB7F-C66940309081}" dt="2021-10-19T13:54:16.494" v="12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Mike Montemurro" userId="40c20c913ca7511e" providerId="LiveId" clId="{09FEF606-E64A-4D7C-BB7F-C66940309081}" dt="2021-10-19T13:54:03.875" v="2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Mike Montemurro" userId="40c20c913ca7511e" providerId="LiveId" clId="{09FEF606-E64A-4D7C-BB7F-C66940309081}" dt="2021-10-19T13:59:57.361" v="595" actId="20577"/>
        <pc:sldMkLst>
          <pc:docMk/>
          <pc:sldMk cId="0" sldId="264"/>
        </pc:sldMkLst>
        <pc:spChg chg="mod">
          <ac:chgData name="Mike Montemurro" userId="40c20c913ca7511e" providerId="LiveId" clId="{09FEF606-E64A-4D7C-BB7F-C66940309081}" dt="2021-10-19T13:59:57.361" v="595" actId="20577"/>
          <ac:spMkLst>
            <pc:docMk/>
            <pc:sldMk cId="0" sldId="264"/>
            <ac:spMk id="2" creationId="{00000000-0000-0000-0000-000000000000}"/>
          </ac:spMkLst>
        </pc:spChg>
      </pc:sldChg>
      <pc:sldMasterChg chg="modSp mod">
        <pc:chgData name="Mike Montemurro" userId="40c20c913ca7511e" providerId="LiveId" clId="{09FEF606-E64A-4D7C-BB7F-C66940309081}" dt="2021-10-19T14:01:10.729" v="607" actId="1037"/>
        <pc:sldMasterMkLst>
          <pc:docMk/>
          <pc:sldMasterMk cId="0" sldId="2147483648"/>
        </pc:sldMasterMkLst>
        <pc:spChg chg="mod">
          <ac:chgData name="Mike Montemurro" userId="40c20c913ca7511e" providerId="LiveId" clId="{09FEF606-E64A-4D7C-BB7F-C66940309081}" dt="2021-10-19T14:01:10.729" v="607" actId="103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1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93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42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Self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Self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6424"/>
            <a:ext cx="10972800" cy="8112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Michael Montemurro, Self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Self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Self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Michael Montemurro, Self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Michael Montemurro, Self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00056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802.11-21/1697r0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39491"/>
            <a:ext cx="10363200" cy="120533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MAC Privacy and PMKSA Caching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2021-10-21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Michael Montemurro, Self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3254700"/>
              </p:ext>
            </p:extLst>
          </p:nvPr>
        </p:nvGraphicFramePr>
        <p:xfrm>
          <a:off x="935038" y="2374900"/>
          <a:ext cx="10272712" cy="306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3135048" progId="Word.Document.8">
                  <p:embed/>
                </p:oleObj>
              </mc:Choice>
              <mc:Fallback>
                <p:oleObj name="Document" r:id="rId3" imgW="10439485" imgH="313504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2374900"/>
                        <a:ext cx="10272712" cy="3063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FF0000"/>
                </a:solidFill>
              </a:rPr>
              <a:t>When dot11MACPrivacyActivated is equal to True, a STA cannot change its MAC address without all state with a BSS, including the security state.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FF0000"/>
                </a:solidFill>
              </a:rPr>
              <a:t>This contribution provides a means for a STA to maintain a PMKSA while allowing its MAC address to be changed.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 Level Solution Description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model for association is as follows: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 associates to a BSS with a first random MAC address and establishes an SA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As part of the security association, a PMKID is generated.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 disassociates from network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 changes MAC address to new random address.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 attempts to associate to BSS with cached PMK and the PMKID.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AP recognizes the PMKID and STA establishes a new SA (and generates a new PMKID)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Note that any network state associated with the old MAC address would be lost.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AP and STA would advertise/negotiate an association with this capability.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new PMKID will be generated for each subsequent association (to prevent tracking)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STA and AP generate a new PMKID (</a:t>
            </a:r>
            <a:r>
              <a:rPr lang="en-GB" dirty="0" err="1"/>
              <a:t>rPMKID</a:t>
            </a:r>
            <a:r>
              <a:rPr lang="en-GB" dirty="0"/>
              <a:t>) each association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feature expedites the establishment of a security association – changing the MAC address will affect bridging and higher layer communications.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solution will work for any AKM.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AP advertises support for </a:t>
            </a:r>
            <a:r>
              <a:rPr lang="en-GB" dirty="0" err="1"/>
              <a:t>rPMKSA</a:t>
            </a:r>
            <a:r>
              <a:rPr lang="en-GB" dirty="0"/>
              <a:t> caching in Extended RSNE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STA associates and signals intention to use </a:t>
            </a:r>
            <a:r>
              <a:rPr lang="en-GB" dirty="0" err="1"/>
              <a:t>rPMKSA</a:t>
            </a:r>
            <a:r>
              <a:rPr lang="en-GB" dirty="0"/>
              <a:t> caching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 new PMKID will be generated for each subsequent association (to prevent tracking)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STA and AP generate a new PMKID (</a:t>
            </a:r>
            <a:r>
              <a:rPr lang="en-GB" dirty="0" err="1"/>
              <a:t>rPMKID</a:t>
            </a:r>
            <a:r>
              <a:rPr lang="en-GB" dirty="0"/>
              <a:t>) each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If this feature is supported by both STA and AP, the STA includes the </a:t>
            </a:r>
            <a:r>
              <a:rPr lang="en-GB" dirty="0" err="1"/>
              <a:t>rPMKID</a:t>
            </a:r>
            <a:r>
              <a:rPr lang="en-GB" dirty="0"/>
              <a:t> in the PMKID List field at Association.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NOTE: The feature expedites the establishment of a security association – changing the MAC address will affect bridging and higher layer communications.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9879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508E987-A473-47D0-891B-1B1BE0E97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5226" y="2945896"/>
            <a:ext cx="8659433" cy="36200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rPMKID</a:t>
            </a:r>
            <a:r>
              <a:rPr lang="en-GB" dirty="0"/>
              <a:t> derivation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31649"/>
            <a:ext cx="10361084" cy="51169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Recently, </a:t>
            </a:r>
            <a:r>
              <a:rPr lang="en-GB" dirty="0" err="1"/>
              <a:t>TGaz</a:t>
            </a:r>
            <a:r>
              <a:rPr lang="en-GB" dirty="0"/>
              <a:t> and </a:t>
            </a:r>
            <a:r>
              <a:rPr lang="en-GB" dirty="0" err="1"/>
              <a:t>TGbe</a:t>
            </a:r>
            <a:r>
              <a:rPr lang="en-GB" dirty="0"/>
              <a:t> provided a generalized scheme for deriving new keying material from the PTK.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</a:t>
            </a:r>
            <a:r>
              <a:rPr lang="en-GB" dirty="0" err="1"/>
              <a:t>rPMKID</a:t>
            </a:r>
            <a:r>
              <a:rPr lang="en-GB" dirty="0"/>
              <a:t> is derived from the PTK (KDK) for each association:</a:t>
            </a:r>
          </a:p>
          <a:p>
            <a:pPr marL="457200" lvl="1" indent="0"/>
            <a:r>
              <a:rPr lang="en-GB" dirty="0"/>
              <a:t>(</a:t>
            </a:r>
            <a:r>
              <a:rPr lang="en-GB" dirty="0">
                <a:solidFill>
                  <a:schemeClr val="tx1"/>
                </a:solidFill>
              </a:rPr>
              <a:t>NOTE: FT and FILS have different PTK derivations)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4209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rPMKID</a:t>
            </a:r>
            <a:r>
              <a:rPr lang="en-GB" dirty="0"/>
              <a:t> Derivation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Adopt an approach using the KDK based on </a:t>
            </a:r>
            <a:r>
              <a:rPr lang="en-GB" dirty="0" err="1"/>
              <a:t>TGba</a:t>
            </a:r>
            <a:r>
              <a:rPr lang="en-GB" dirty="0"/>
              <a:t> D8.0 and </a:t>
            </a:r>
            <a:r>
              <a:rPr lang="en-GB" dirty="0" err="1"/>
              <a:t>TGaz</a:t>
            </a:r>
            <a:r>
              <a:rPr lang="en-GB" dirty="0"/>
              <a:t> D2.6: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1" dirty="0"/>
              <a:t>Option 1. Using IEEE 802.11 KDF</a:t>
            </a:r>
          </a:p>
          <a:p>
            <a:pPr marL="800100" lvl="2" indent="0"/>
            <a:r>
              <a:rPr lang="en-CA" dirty="0" err="1"/>
              <a:t>rPMKID</a:t>
            </a:r>
            <a:r>
              <a:rPr lang="en-CA" dirty="0"/>
              <a:t> = L(0, 128, HMAC-HASH(KDK, "</a:t>
            </a:r>
            <a:r>
              <a:rPr lang="en-CA" dirty="0" err="1"/>
              <a:t>rPMKID</a:t>
            </a:r>
            <a:r>
              <a:rPr lang="en-CA" dirty="0"/>
              <a:t> expansion")</a:t>
            </a:r>
          </a:p>
          <a:p>
            <a:pPr marL="400050" lvl="1" indent="0"/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CA" b="1" dirty="0"/>
              <a:t>Option 2. Using IETF RFC 5869</a:t>
            </a:r>
          </a:p>
          <a:p>
            <a:pPr lvl="2"/>
            <a:r>
              <a:rPr lang="en-CA" b="0" dirty="0" err="1"/>
              <a:t>rPMKID</a:t>
            </a:r>
            <a:r>
              <a:rPr lang="en-CA" b="0" dirty="0"/>
              <a:t>-PRK = HKDF-Extract(current PMKID, KDK) </a:t>
            </a:r>
          </a:p>
          <a:p>
            <a:pPr lvl="2"/>
            <a:r>
              <a:rPr lang="en-CA" b="0" dirty="0" err="1"/>
              <a:t>rPMKID</a:t>
            </a:r>
            <a:r>
              <a:rPr lang="en-CA" b="0" dirty="0"/>
              <a:t> = HKDF-Expand(</a:t>
            </a:r>
            <a:r>
              <a:rPr lang="en-CA" b="0" dirty="0" err="1"/>
              <a:t>rPMKID</a:t>
            </a:r>
            <a:r>
              <a:rPr lang="en-CA" b="0" dirty="0"/>
              <a:t>-PRK, "</a:t>
            </a:r>
            <a:r>
              <a:rPr lang="en-CA" b="0" dirty="0" err="1"/>
              <a:t>rPMKID</a:t>
            </a:r>
            <a:r>
              <a:rPr lang="en-CA" b="0" dirty="0"/>
              <a:t> expansion", 16)</a:t>
            </a:r>
          </a:p>
          <a:p>
            <a:pPr marL="1257300" lvl="3" indent="0"/>
            <a:r>
              <a:rPr lang="en-CA" dirty="0"/>
              <a:t> </a:t>
            </a:r>
          </a:p>
          <a:p>
            <a:pPr marL="400050" lvl="1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882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Next Steps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Include as an issue for P802.11bi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Use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Provide a mechanism for a STA to use a cached PMK while changing its MAC address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STA associates to AP and generates PMKSA/PMKID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STA disassociates or loses connectivity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STA changes MAC address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dirty="0"/>
              <a:t>STA associates to AP with new MAC address and cached PMK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Michael Montemurro, Self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2021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xxxx-00-000m-MAC-Privacy-and-PMKSA-Caching" id="{DB14452A-BD1C-6742-9FD3-7BE71B015096}" vid="{4DC45D5E-5EBF-0A4A-91D4-543B068B161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680</Words>
  <Application>Microsoft Office PowerPoint</Application>
  <PresentationFormat>Widescreen</PresentationFormat>
  <Paragraphs>114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Microsoft Word 97 - 2003 Document</vt:lpstr>
      <vt:lpstr>MAC Privacy and PMKSA Caching</vt:lpstr>
      <vt:lpstr>Abstract</vt:lpstr>
      <vt:lpstr>High Level Solution Description</vt:lpstr>
      <vt:lpstr>Requirements</vt:lpstr>
      <vt:lpstr>Solution</vt:lpstr>
      <vt:lpstr>rPMKID derivation</vt:lpstr>
      <vt:lpstr>rPMKID Derivation Options</vt:lpstr>
      <vt:lpstr>Next Steps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Privacy and PMKSA Caching</dc:title>
  <dc:subject/>
  <dc:creator>Michael Montemurro</dc:creator>
  <cp:keywords/>
  <dc:description/>
  <cp:lastModifiedBy>Mike Montemurro</cp:lastModifiedBy>
  <cp:revision>11</cp:revision>
  <cp:lastPrinted>1601-01-01T00:00:00Z</cp:lastPrinted>
  <dcterms:created xsi:type="dcterms:W3CDTF">2020-02-05T20:18:07Z</dcterms:created>
  <dcterms:modified xsi:type="dcterms:W3CDTF">2021-10-19T14:01:22Z</dcterms:modified>
  <cp:category/>
</cp:coreProperties>
</file>