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90" r:id="rId3"/>
    <p:sldId id="305" r:id="rId4"/>
    <p:sldId id="304" r:id="rId5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269"/>
            <p14:sldId id="290"/>
            <p14:sldId id="305"/>
            <p14:sldId id="304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4625" autoAdjust="0"/>
  </p:normalViewPr>
  <p:slideViewPr>
    <p:cSldViewPr>
      <p:cViewPr>
        <p:scale>
          <a:sx n="100" d="100"/>
          <a:sy n="100" d="100"/>
        </p:scale>
        <p:origin x="58" y="-24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Qi, Emily H" userId="b0d254cd-8291-4c78-a277-dadec609489b" providerId="ADAL" clId="{1A896394-5483-46AB-B5CD-7E23E8A79EC8}"/>
    <pc:docChg chg="custSel modSld modMainMaster">
      <pc:chgData name="Qi, Emily H" userId="b0d254cd-8291-4c78-a277-dadec609489b" providerId="ADAL" clId="{1A896394-5483-46AB-B5CD-7E23E8A79EC8}" dt="2021-10-15T20:30:24.678" v="115" actId="20577"/>
      <pc:docMkLst>
        <pc:docMk/>
      </pc:docMkLst>
      <pc:sldChg chg="modSp mod">
        <pc:chgData name="Qi, Emily H" userId="b0d254cd-8291-4c78-a277-dadec609489b" providerId="ADAL" clId="{1A896394-5483-46AB-B5CD-7E23E8A79EC8}" dt="2021-10-15T20:30:00.721" v="113" actId="20577"/>
        <pc:sldMkLst>
          <pc:docMk/>
          <pc:sldMk cId="3064667062" sldId="304"/>
        </pc:sldMkLst>
        <pc:spChg chg="mod">
          <ac:chgData name="Qi, Emily H" userId="b0d254cd-8291-4c78-a277-dadec609489b" providerId="ADAL" clId="{1A896394-5483-46AB-B5CD-7E23E8A79EC8}" dt="2021-10-15T20:30:00.721" v="113" actId="20577"/>
          <ac:spMkLst>
            <pc:docMk/>
            <pc:sldMk cId="3064667062" sldId="304"/>
            <ac:spMk id="12291" creationId="{B671DB0C-FA31-4BBB-82F3-1DD53F52063D}"/>
          </ac:spMkLst>
        </pc:spChg>
      </pc:sldChg>
      <pc:sldMasterChg chg="modSp mod">
        <pc:chgData name="Qi, Emily H" userId="b0d254cd-8291-4c78-a277-dadec609489b" providerId="ADAL" clId="{1A896394-5483-46AB-B5CD-7E23E8A79EC8}" dt="2021-10-15T20:30:24.678" v="115" actId="20577"/>
        <pc:sldMasterMkLst>
          <pc:docMk/>
          <pc:sldMasterMk cId="0" sldId="2147483648"/>
        </pc:sldMasterMkLst>
        <pc:spChg chg="mod">
          <ac:chgData name="Qi, Emily H" userId="b0d254cd-8291-4c78-a277-dadec609489b" providerId="ADAL" clId="{1A896394-5483-46AB-B5CD-7E23E8A79EC8}" dt="2021-10-15T20:30:24.678" v="115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7AB0ACE-4102-4836-B14B-56AA12C5F5B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2C9E601-1330-471E-B06F-5AA08F3336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9220" name="Rectangle 6">
            <a:extLst>
              <a:ext uri="{FF2B5EF4-FFF2-40B4-BE49-F238E27FC236}">
                <a16:creationId xmlns:a16="http://schemas.microsoft.com/office/drawing/2014/main" id="{3149D863-03D3-4CB7-AA18-1DA715C6296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9221" name="Rectangle 7">
            <a:extLst>
              <a:ext uri="{FF2B5EF4-FFF2-40B4-BE49-F238E27FC236}">
                <a16:creationId xmlns:a16="http://schemas.microsoft.com/office/drawing/2014/main" id="{4AB5AAEC-8E7C-425C-ACC9-20F6EE8035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F77B22E1-B88C-4E5B-8F09-91EB3C40CF87}" type="slidenum">
              <a:rPr lang="en-US" altLang="en-US" sz="1200" b="0" smtClean="0"/>
              <a:pPr/>
              <a:t>1</a:t>
            </a:fld>
            <a:endParaRPr lang="en-US" altLang="en-US" sz="1200" b="0"/>
          </a:p>
        </p:txBody>
      </p:sp>
      <p:sp>
        <p:nvSpPr>
          <p:cNvPr id="9222" name="Rectangle 2">
            <a:extLst>
              <a:ext uri="{FF2B5EF4-FFF2-40B4-BE49-F238E27FC236}">
                <a16:creationId xmlns:a16="http://schemas.microsoft.com/office/drawing/2014/main" id="{F5F1A495-EB58-4673-AEB6-C3E2EDAAB4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9E3CF44A-AC73-4B8C-B298-1D5C15A151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CC60218-777B-470D-BE3F-98208E67F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4068D4E-5CAD-47AB-92DC-EBDE4A932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Header Placeholder 3">
            <a:extLst>
              <a:ext uri="{FF2B5EF4-FFF2-40B4-BE49-F238E27FC236}">
                <a16:creationId xmlns:a16="http://schemas.microsoft.com/office/drawing/2014/main" id="{7DBFCC8D-8090-4598-B08B-44780BC98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B9680DE7-7C30-4D02-9D22-6FC927BFD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3318" name="Footer Placeholder 5">
            <a:extLst>
              <a:ext uri="{FF2B5EF4-FFF2-40B4-BE49-F238E27FC236}">
                <a16:creationId xmlns:a16="http://schemas.microsoft.com/office/drawing/2014/main" id="{AD7F1EAD-93F8-4755-B6C4-390A83DD08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3319" name="Slide Number Placeholder 6">
            <a:extLst>
              <a:ext uri="{FF2B5EF4-FFF2-40B4-BE49-F238E27FC236}">
                <a16:creationId xmlns:a16="http://schemas.microsoft.com/office/drawing/2014/main" id="{7E7CE99E-2471-4C15-B814-83DD8D924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1DCD2B43-9E67-44F5-A77E-F32DE9D6C711}" type="slidenum">
              <a:rPr lang="en-US" altLang="en-US" sz="1200" b="0" smtClean="0"/>
              <a:pPr/>
              <a:t>2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CC60218-777B-470D-BE3F-98208E67F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4068D4E-5CAD-47AB-92DC-EBDE4A932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Header Placeholder 3">
            <a:extLst>
              <a:ext uri="{FF2B5EF4-FFF2-40B4-BE49-F238E27FC236}">
                <a16:creationId xmlns:a16="http://schemas.microsoft.com/office/drawing/2014/main" id="{7DBFCC8D-8090-4598-B08B-44780BC98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B9680DE7-7C30-4D02-9D22-6FC927BFD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3318" name="Footer Placeholder 5">
            <a:extLst>
              <a:ext uri="{FF2B5EF4-FFF2-40B4-BE49-F238E27FC236}">
                <a16:creationId xmlns:a16="http://schemas.microsoft.com/office/drawing/2014/main" id="{AD7F1EAD-93F8-4755-B6C4-390A83DD08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3319" name="Slide Number Placeholder 6">
            <a:extLst>
              <a:ext uri="{FF2B5EF4-FFF2-40B4-BE49-F238E27FC236}">
                <a16:creationId xmlns:a16="http://schemas.microsoft.com/office/drawing/2014/main" id="{7E7CE99E-2471-4C15-B814-83DD8D924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1DCD2B43-9E67-44F5-A77E-F32DE9D6C711}" type="slidenum">
              <a:rPr lang="en-US" altLang="en-US" sz="1200" b="0" smtClean="0"/>
              <a:pPr/>
              <a:t>3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0910642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CC60218-777B-470D-BE3F-98208E67F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4068D4E-5CAD-47AB-92DC-EBDE4A932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Header Placeholder 3">
            <a:extLst>
              <a:ext uri="{FF2B5EF4-FFF2-40B4-BE49-F238E27FC236}">
                <a16:creationId xmlns:a16="http://schemas.microsoft.com/office/drawing/2014/main" id="{7DBFCC8D-8090-4598-B08B-44780BC98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B9680DE7-7C30-4D02-9D22-6FC927BFD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3318" name="Footer Placeholder 5">
            <a:extLst>
              <a:ext uri="{FF2B5EF4-FFF2-40B4-BE49-F238E27FC236}">
                <a16:creationId xmlns:a16="http://schemas.microsoft.com/office/drawing/2014/main" id="{AD7F1EAD-93F8-4755-B6C4-390A83DD08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3319" name="Slide Number Placeholder 6">
            <a:extLst>
              <a:ext uri="{FF2B5EF4-FFF2-40B4-BE49-F238E27FC236}">
                <a16:creationId xmlns:a16="http://schemas.microsoft.com/office/drawing/2014/main" id="{7E7CE99E-2471-4C15-B814-83DD8D924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1DCD2B43-9E67-44F5-A77E-F32DE9D6C711}" type="slidenum">
              <a:rPr lang="en-US" altLang="en-US" sz="1200" b="0" smtClean="0"/>
              <a:pPr/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714850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72599" y="6475412"/>
            <a:ext cx="2019301" cy="184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01452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802.11-21/1687r1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102387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Meeting Agenda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32311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October </a:t>
            </a:r>
            <a:r>
              <a:rPr lang="en-US" altLang="en-US" sz="1800" b="1" dirty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ooter Placeholder 4">
            <a:extLst>
              <a:ext uri="{FF2B5EF4-FFF2-40B4-BE49-F238E27FC236}">
                <a16:creationId xmlns:a16="http://schemas.microsoft.com/office/drawing/2014/main" id="{A383D943-C0DB-41E3-83A7-4C341FDE6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8196" name="Slide Number Placeholder 5">
            <a:extLst>
              <a:ext uri="{FF2B5EF4-FFF2-40B4-BE49-F238E27FC236}">
                <a16:creationId xmlns:a16="http://schemas.microsoft.com/office/drawing/2014/main" id="{8A26ECCF-99D8-455A-9940-39D5DD717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1</a:t>
            </a:fld>
            <a:endParaRPr lang="en-US" altLang="en-US" sz="1200" b="0"/>
          </a:p>
        </p:txBody>
      </p:sp>
      <p:sp>
        <p:nvSpPr>
          <p:cNvPr id="8197" name="Rectangle 2">
            <a:extLst>
              <a:ext uri="{FF2B5EF4-FFF2-40B4-BE49-F238E27FC236}">
                <a16:creationId xmlns:a16="http://schemas.microsoft.com/office/drawing/2014/main" id="{14700EC1-F9F3-448D-B4E7-076293C35E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30111"/>
            <a:ext cx="10210800" cy="1066800"/>
          </a:xfrm>
          <a:noFill/>
        </p:spPr>
        <p:txBody>
          <a:bodyPr/>
          <a:lstStyle/>
          <a:p>
            <a:r>
              <a:rPr lang="en-US" altLang="en-US" sz="2800" dirty="0"/>
              <a:t>Extended RSN Capabilities Issues in IEEE 802.11ay-2021</a:t>
            </a:r>
            <a:endParaRPr lang="en-US" altLang="en-US" dirty="0"/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47CEF5D5-C990-4A1B-B0F4-8207C07286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2021-October-14</a:t>
            </a:r>
          </a:p>
        </p:txBody>
      </p:sp>
      <p:graphicFrame>
        <p:nvGraphicFramePr>
          <p:cNvPr id="8199" name="Object 11">
            <a:extLst>
              <a:ext uri="{FF2B5EF4-FFF2-40B4-BE49-F238E27FC236}">
                <a16:creationId xmlns:a16="http://schemas.microsoft.com/office/drawing/2014/main" id="{02C2C1E4-78BB-4D10-8A88-6028E76410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407039"/>
              </p:ext>
            </p:extLst>
          </p:nvPr>
        </p:nvGraphicFramePr>
        <p:xfrm>
          <a:off x="2057400" y="2817813"/>
          <a:ext cx="7534275" cy="244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613000" imgH="2797200" progId="Word.Document.8">
                  <p:embed/>
                </p:oleObj>
              </mc:Choice>
              <mc:Fallback>
                <p:oleObj name="Document" r:id="rId3" imgW="8613000" imgH="2797200" progId="Word.Document.8">
                  <p:embed/>
                  <p:pic>
                    <p:nvPicPr>
                      <p:cNvPr id="8199" name="Object 11">
                        <a:extLst>
                          <a:ext uri="{FF2B5EF4-FFF2-40B4-BE49-F238E27FC236}">
                            <a16:creationId xmlns:a16="http://schemas.microsoft.com/office/drawing/2014/main" id="{02C2C1E4-78BB-4D10-8A88-6028E76410A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817813"/>
                        <a:ext cx="7534275" cy="2441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Rectangle 12">
            <a:extLst>
              <a:ext uri="{FF2B5EF4-FFF2-40B4-BE49-F238E27FC236}">
                <a16:creationId xmlns:a16="http://schemas.microsoft.com/office/drawing/2014/main" id="{C4B405A7-2B3E-4C17-8FFF-FAF940005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CA642D3-F1B8-4FFE-B788-5C4F2ADD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altLang="en-US" dirty="0"/>
              <a:t>Problem Statement 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71DB0C-FA31-4BBB-82F3-1DD53F520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303974"/>
            <a:ext cx="11141482" cy="922767"/>
          </a:xfrm>
        </p:spPr>
        <p:txBody>
          <a:bodyPr/>
          <a:lstStyle/>
          <a:p>
            <a:pPr marL="0" indent="0">
              <a:buNone/>
            </a:pPr>
            <a:r>
              <a:rPr lang="en-GB" altLang="en-US" dirty="0"/>
              <a:t>There is an error in published standard IEEE 802.11ay-2021.  </a:t>
            </a:r>
            <a:r>
              <a:rPr lang="en-US" dirty="0"/>
              <a:t>In 9.4.2.241 Table 9-321 of 11ay, bit 6 has been assigned to “Protected Announce Support”. </a:t>
            </a:r>
            <a:endParaRPr lang="en-US" altLang="en-US" dirty="0"/>
          </a:p>
          <a:p>
            <a:pPr marL="457200" lvl="1" indent="0">
              <a:buNone/>
            </a:pPr>
            <a:endParaRPr lang="en-GB" altLang="en-US" dirty="0"/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E17F3684-07F4-4FB6-9B39-90C13B90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81C1EB43-0B3A-4672-9284-3E2B990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2</a:t>
            </a:fld>
            <a:endParaRPr lang="en-US" altLang="en-US" sz="1200" b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7E7040-DE40-4554-B820-77F721CCD1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267742"/>
            <a:ext cx="5859744" cy="411765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D6747BA-9BBD-46BB-B94E-4C3E291372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0" y="2681557"/>
            <a:ext cx="4714576" cy="327036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397DBEA-6725-4993-9085-D9C522F5F6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2226741"/>
            <a:ext cx="5554460" cy="417999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CA642D3-F1B8-4FFE-B788-5C4F2ADD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altLang="en-US" dirty="0"/>
              <a:t>Problem Statement (2) 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71DB0C-FA31-4BBB-82F3-1DD53F520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95400" y="1219201"/>
            <a:ext cx="9753599" cy="1066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However, in the ANA database (see </a:t>
            </a:r>
            <a:r>
              <a:rPr lang="en-US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https://mentor.ieee.org/802.11/dcn/11/11-11-0270-56-0000-ana-database.xls</a:t>
            </a:r>
            <a:r>
              <a:rPr lang="en-US" sz="18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 Extended RSN Capabilities tab), bit 6 is assigned to WFA and used by existing 802.11 implementations.</a:t>
            </a:r>
            <a:endParaRPr lang="en-US" altLang="en-US" dirty="0"/>
          </a:p>
          <a:p>
            <a:pPr marL="457200" lvl="1" indent="0">
              <a:buNone/>
            </a:pPr>
            <a:endParaRPr lang="en-GB" altLang="en-US" dirty="0"/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E17F3684-07F4-4FB6-9B39-90C13B90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81C1EB43-0B3A-4672-9284-3E2B990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3</a:t>
            </a:fld>
            <a:endParaRPr lang="en-US" altLang="en-US" sz="1200" b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56711F7-595D-418E-85E7-6BAA8AE7C5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2414747"/>
            <a:ext cx="9448800" cy="3870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732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CA642D3-F1B8-4FFE-B788-5C4F2ADD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altLang="en-US" dirty="0"/>
              <a:t>Proposed Solution 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71DB0C-FA31-4BBB-82F3-1DD53F520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66800" y="1524001"/>
            <a:ext cx="10428287" cy="3810000"/>
          </a:xfrm>
        </p:spPr>
        <p:txBody>
          <a:bodyPr/>
          <a:lstStyle/>
          <a:p>
            <a:r>
              <a:rPr lang="en-US" sz="3200" dirty="0">
                <a:latin typeface="Calibri" panose="020F0502020204030204" pitchFamily="34" charset="0"/>
              </a:rPr>
              <a:t>ANA assigns a different number for 11ay</a:t>
            </a:r>
          </a:p>
          <a:p>
            <a:pPr lvl="1"/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This might affect 11ay implementations. Any product with this  implementation in the field? </a:t>
            </a:r>
          </a:p>
          <a:p>
            <a:pPr lvl="1"/>
            <a:r>
              <a:rPr lang="en-US" sz="2400" dirty="0">
                <a:latin typeface="Calibri" panose="020F0502020204030204" pitchFamily="34" charset="0"/>
              </a:rPr>
              <a:t>If agreed,  </a:t>
            </a:r>
          </a:p>
          <a:p>
            <a:pPr lvl="2"/>
            <a:r>
              <a:rPr lang="en-US" sz="2200" dirty="0" err="1">
                <a:latin typeface="Calibri" panose="020F0502020204030204" pitchFamily="34" charset="0"/>
              </a:rPr>
              <a:t>REVme</a:t>
            </a:r>
            <a:r>
              <a:rPr lang="en-US" sz="2200" dirty="0">
                <a:latin typeface="Calibri" panose="020F0502020204030204" pitchFamily="34" charset="0"/>
              </a:rPr>
              <a:t> will update the draft with the new assignment. </a:t>
            </a:r>
          </a:p>
          <a:p>
            <a:pPr lvl="2"/>
            <a:r>
              <a:rPr lang="en-US" sz="2400" dirty="0">
                <a:latin typeface="Calibri" panose="020F0502020204030204" pitchFamily="34" charset="0"/>
              </a:rPr>
              <a:t>We need to update the published standard IEEE 802.11ay-2021. </a:t>
            </a:r>
          </a:p>
          <a:p>
            <a:r>
              <a:rPr lang="en-US" sz="2800" dirty="0">
                <a:latin typeface="Calibri" panose="020F0502020204030204" pitchFamily="34" charset="0"/>
              </a:rPr>
              <a:t>Any other options? </a:t>
            </a:r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E17F3684-07F4-4FB6-9B39-90C13B90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81C1EB43-0B3A-4672-9284-3E2B990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06466706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108020</TotalTime>
  <Words>219</Words>
  <Application>Microsoft Office PowerPoint</Application>
  <PresentationFormat>Widescreen</PresentationFormat>
  <Paragraphs>38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802-11-Submission</vt:lpstr>
      <vt:lpstr>Document</vt:lpstr>
      <vt:lpstr>Extended RSN Capabilities Issues in IEEE 802.11ay-2021</vt:lpstr>
      <vt:lpstr>Problem Statement </vt:lpstr>
      <vt:lpstr>Problem Statement (2) </vt:lpstr>
      <vt:lpstr>Proposed Solution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11-21/687</dc:title>
  <dc:subject>Task Group AY November 2015 Meeting Agenda</dc:subject>
  <dc:creator>emily.h.qi@intel.com</dc:creator>
  <cp:keywords>May 2021</cp:keywords>
  <dc:description/>
  <cp:lastModifiedBy>Qi, Emily H</cp:lastModifiedBy>
  <cp:revision>4588</cp:revision>
  <cp:lastPrinted>2014-11-04T15:04:57Z</cp:lastPrinted>
  <dcterms:created xsi:type="dcterms:W3CDTF">2007-04-17T18:10:23Z</dcterms:created>
  <dcterms:modified xsi:type="dcterms:W3CDTF">2021-10-15T20:30:33Z</dcterms:modified>
  <cp:category>Contributions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