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90" r:id="rId3"/>
    <p:sldId id="305" r:id="rId4"/>
    <p:sldId id="304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90"/>
            <p14:sldId id="305"/>
            <p14:sldId id="30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AF1331-AC14-4B02-BF82-E5DE69363F65}" v="11" dt="2021-10-15T03:27:35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25" autoAdjust="0"/>
  </p:normalViewPr>
  <p:slideViewPr>
    <p:cSldViewPr>
      <p:cViewPr varScale="1">
        <p:scale>
          <a:sx n="89" d="100"/>
          <a:sy n="89" d="100"/>
        </p:scale>
        <p:origin x="394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F1AF1331-AC14-4B02-BF82-E5DE69363F65}"/>
    <pc:docChg chg="modSld modMainMaster">
      <pc:chgData name="Qi, Emily H" userId="b0d254cd-8291-4c78-a277-dadec609489b" providerId="ADAL" clId="{F1AF1331-AC14-4B02-BF82-E5DE69363F65}" dt="2021-10-15T03:27:35.673" v="56"/>
      <pc:docMkLst>
        <pc:docMk/>
      </pc:docMkLst>
      <pc:sldChg chg="modSp">
        <pc:chgData name="Qi, Emily H" userId="b0d254cd-8291-4c78-a277-dadec609489b" providerId="ADAL" clId="{F1AF1331-AC14-4B02-BF82-E5DE69363F65}" dt="2021-10-15T03:27:35.673" v="56"/>
        <pc:sldMkLst>
          <pc:docMk/>
          <pc:sldMk cId="0" sldId="269"/>
        </pc:sldMkLst>
        <pc:graphicFrameChg chg="mod">
          <ac:chgData name="Qi, Emily H" userId="b0d254cd-8291-4c78-a277-dadec609489b" providerId="ADAL" clId="{F1AF1331-AC14-4B02-BF82-E5DE69363F65}" dt="2021-10-15T03:27:35.673" v="56"/>
          <ac:graphicFrameMkLst>
            <pc:docMk/>
            <pc:sldMk cId="0" sldId="269"/>
            <ac:graphicFrameMk id="8199" creationId="{02C2C1E4-78BB-4D10-8A88-6028E76410A4}"/>
          </ac:graphicFrameMkLst>
        </pc:graphicFrameChg>
      </pc:sldChg>
      <pc:sldChg chg="modSp mod">
        <pc:chgData name="Qi, Emily H" userId="b0d254cd-8291-4c78-a277-dadec609489b" providerId="ADAL" clId="{F1AF1331-AC14-4B02-BF82-E5DE69363F65}" dt="2021-10-15T03:24:43.137" v="48" actId="14100"/>
        <pc:sldMkLst>
          <pc:docMk/>
          <pc:sldMk cId="0" sldId="290"/>
        </pc:sldMkLst>
        <pc:picChg chg="mod">
          <ac:chgData name="Qi, Emily H" userId="b0d254cd-8291-4c78-a277-dadec609489b" providerId="ADAL" clId="{F1AF1331-AC14-4B02-BF82-E5DE69363F65}" dt="2021-10-15T03:23:00.860" v="25" actId="1076"/>
          <ac:picMkLst>
            <pc:docMk/>
            <pc:sldMk cId="0" sldId="290"/>
            <ac:picMk id="5" creationId="{8A7E7040-DE40-4554-B820-77F721CCD1EB}"/>
          </ac:picMkLst>
        </pc:picChg>
        <pc:picChg chg="mod">
          <ac:chgData name="Qi, Emily H" userId="b0d254cd-8291-4c78-a277-dadec609489b" providerId="ADAL" clId="{F1AF1331-AC14-4B02-BF82-E5DE69363F65}" dt="2021-10-15T03:24:43.137" v="48" actId="14100"/>
          <ac:picMkLst>
            <pc:docMk/>
            <pc:sldMk cId="0" sldId="290"/>
            <ac:picMk id="12" creationId="{3397DBEA-6725-4993-9085-D9C522F5F615}"/>
          </ac:picMkLst>
        </pc:picChg>
      </pc:sldChg>
      <pc:sldChg chg="modSp mod">
        <pc:chgData name="Qi, Emily H" userId="b0d254cd-8291-4c78-a277-dadec609489b" providerId="ADAL" clId="{F1AF1331-AC14-4B02-BF82-E5DE69363F65}" dt="2021-10-15T03:23:52.365" v="46" actId="20577"/>
        <pc:sldMkLst>
          <pc:docMk/>
          <pc:sldMk cId="3064667062" sldId="304"/>
        </pc:sldMkLst>
        <pc:spChg chg="mod">
          <ac:chgData name="Qi, Emily H" userId="b0d254cd-8291-4c78-a277-dadec609489b" providerId="ADAL" clId="{F1AF1331-AC14-4B02-BF82-E5DE69363F65}" dt="2021-10-15T03:23:52.365" v="46" actId="20577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F1AF1331-AC14-4B02-BF82-E5DE69363F65}" dt="2021-10-15T03:22:11.514" v="20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F1AF1331-AC14-4B02-BF82-E5DE69363F65}" dt="2021-10-15T03:21:53.480" v="10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F1AF1331-AC14-4B02-BF82-E5DE69363F65}" dt="2021-10-15T03:22:11.514" v="2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091064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802.11-21/1687r0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102387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Meeting Agenda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23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October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0111"/>
            <a:ext cx="10210800" cy="1066800"/>
          </a:xfrm>
          <a:noFill/>
        </p:spPr>
        <p:txBody>
          <a:bodyPr/>
          <a:lstStyle/>
          <a:p>
            <a:r>
              <a:rPr lang="en-US" altLang="en-US" sz="2800" dirty="0"/>
              <a:t>Extended RSN Capabilities Issues in IEEE 802.11ay-2021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2021-October-14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07039"/>
              </p:ext>
            </p:extLst>
          </p:nvPr>
        </p:nvGraphicFramePr>
        <p:xfrm>
          <a:off x="2057400" y="2817813"/>
          <a:ext cx="7534275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613000" imgH="2797200" progId="Word.Document.8">
                  <p:embed/>
                </p:oleObj>
              </mc:Choice>
              <mc:Fallback>
                <p:oleObj name="Document" r:id="rId3" imgW="8613000" imgH="2797200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17813"/>
                        <a:ext cx="7534275" cy="244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Problem Statement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303974"/>
            <a:ext cx="11141482" cy="922767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/>
              <a:t>There is an error in published standard IEEE 802.11ay-2021.  </a:t>
            </a:r>
            <a:r>
              <a:rPr lang="en-US" dirty="0"/>
              <a:t>In 9.4.2.241 Table 9-321 of 11ay, bit 6 has been assigned to “Protected Announce Support”. </a:t>
            </a:r>
            <a:endParaRPr lang="en-US" altLang="en-US" dirty="0"/>
          </a:p>
          <a:p>
            <a:pPr marL="457200" lvl="1" indent="0">
              <a:buNone/>
            </a:pPr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2</a:t>
            </a:fld>
            <a:endParaRPr lang="en-US" altLang="en-US" sz="1200" b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7E7040-DE40-4554-B820-77F721CCD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67742"/>
            <a:ext cx="5859744" cy="41176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6747BA-9BBD-46BB-B94E-4C3E29137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2681557"/>
            <a:ext cx="4714576" cy="32703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97DBEA-6725-4993-9085-D9C522F5F6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2226741"/>
            <a:ext cx="5554460" cy="41799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Problem Statement (2)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1219201"/>
            <a:ext cx="9753599" cy="1066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However, in the ANA database (see 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https://mentor.ieee.org/802.11/dcn/11/11-11-0270-56-0000-ana-database.xls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Extended RSN Capabilities tab), bit 6 is assigned to WFA and used by existing 802.11 implementations.</a:t>
            </a:r>
            <a:endParaRPr lang="en-US" altLang="en-US" dirty="0"/>
          </a:p>
          <a:p>
            <a:pPr marL="457200" lvl="1" indent="0">
              <a:buNone/>
            </a:pPr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3</a:t>
            </a:fld>
            <a:endParaRPr lang="en-US" altLang="en-US" sz="1200" b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6711F7-595D-418E-85E7-6BAA8AE7C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414747"/>
            <a:ext cx="9448800" cy="387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3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Proposed Solution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524001"/>
            <a:ext cx="10428287" cy="3810000"/>
          </a:xfrm>
        </p:spPr>
        <p:txBody>
          <a:bodyPr/>
          <a:lstStyle/>
          <a:p>
            <a:r>
              <a:rPr lang="en-US" sz="3200" dirty="0">
                <a:latin typeface="Calibri" panose="020F0502020204030204" pitchFamily="34" charset="0"/>
              </a:rPr>
              <a:t>ANA assigns a different number for 11ay</a:t>
            </a:r>
          </a:p>
          <a:p>
            <a:pPr lvl="1"/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might affect 11ay implementations. Any product with this  implementation in the field?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If agreed,  </a:t>
            </a:r>
            <a:r>
              <a:rPr lang="en-US" sz="2400" dirty="0" err="1">
                <a:latin typeface="Calibri" panose="020F0502020204030204" pitchFamily="34" charset="0"/>
              </a:rPr>
              <a:t>REVme</a:t>
            </a:r>
            <a:r>
              <a:rPr lang="en-US" sz="2400" dirty="0">
                <a:latin typeface="Calibri" panose="020F0502020204030204" pitchFamily="34" charset="0"/>
              </a:rPr>
              <a:t> will update the draft with the new assignment.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Do we need to revised the published standard IEEE 802.11ay-2021?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Any other options? 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107634</TotalTime>
  <Words>220</Words>
  <Application>Microsoft Office PowerPoint</Application>
  <PresentationFormat>Widescreen</PresentationFormat>
  <Paragraphs>37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802-11-Submission</vt:lpstr>
      <vt:lpstr>Microsoft Word 97 - 2003 Document</vt:lpstr>
      <vt:lpstr>Extended RSN Capabilities Issues in IEEE 802.11ay-2021</vt:lpstr>
      <vt:lpstr>Problem Statement </vt:lpstr>
      <vt:lpstr>Problem Statement (2) </vt:lpstr>
      <vt:lpstr>Proposed Solution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4587</cp:revision>
  <cp:lastPrinted>2014-11-04T15:04:57Z</cp:lastPrinted>
  <dcterms:created xsi:type="dcterms:W3CDTF">2007-04-17T18:10:23Z</dcterms:created>
  <dcterms:modified xsi:type="dcterms:W3CDTF">2021-10-15T03:27:44Z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