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2" r:id="rId3"/>
    <p:sldId id="444" r:id="rId4"/>
    <p:sldId id="440" r:id="rId5"/>
    <p:sldId id="443" r:id="rId6"/>
    <p:sldId id="422" r:id="rId7"/>
    <p:sldId id="418" r:id="rId8"/>
    <p:sldId id="445" r:id="rId9"/>
    <p:sldId id="435" r:id="rId10"/>
    <p:sldId id="355" r:id="rId11"/>
    <p:sldId id="434" r:id="rId12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2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6" d="100"/>
          <a:sy n="116" d="100"/>
        </p:scale>
        <p:origin x="864" y="90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C8DA0BC4-94B9-4562-9A13-B50CACFB1072}"/>
    <pc:docChg chg="undo custSel addSld modSld">
      <pc:chgData name="김 용호" userId="ca7f1c2ee546dcc2" providerId="LiveId" clId="{C8DA0BC4-94B9-4562-9A13-B50CACFB1072}" dt="2021-09-22T23:28:43.490" v="4119" actId="20577"/>
      <pc:docMkLst>
        <pc:docMk/>
      </pc:docMkLst>
      <pc:sldChg chg="modSp mod">
        <pc:chgData name="김 용호" userId="ca7f1c2ee546dcc2" providerId="LiveId" clId="{C8DA0BC4-94B9-4562-9A13-B50CACFB1072}" dt="2021-09-22T04:12:03.752" v="2161" actId="20577"/>
        <pc:sldMkLst>
          <pc:docMk/>
          <pc:sldMk cId="2501565848" sldId="269"/>
        </pc:sldMkLst>
        <pc:spChg chg="mod">
          <ac:chgData name="김 용호" userId="ca7f1c2ee546dcc2" providerId="LiveId" clId="{C8DA0BC4-94B9-4562-9A13-B50CACFB1072}" dt="2021-09-22T04:12:03.752" v="2161" actId="20577"/>
          <ac:spMkLst>
            <pc:docMk/>
            <pc:sldMk cId="2501565848" sldId="269"/>
            <ac:spMk id="4" creationId="{00000000-0000-0000-0000-000000000000}"/>
          </ac:spMkLst>
        </pc:spChg>
      </pc:sldChg>
      <pc:sldChg chg="modSp mod">
        <pc:chgData name="김 용호" userId="ca7f1c2ee546dcc2" providerId="LiveId" clId="{C8DA0BC4-94B9-4562-9A13-B50CACFB1072}" dt="2021-09-22T23:28:37.239" v="4118" actId="20577"/>
        <pc:sldMkLst>
          <pc:docMk/>
          <pc:sldMk cId="2202316223" sldId="355"/>
        </pc:sldMkLst>
        <pc:spChg chg="mod">
          <ac:chgData name="김 용호" userId="ca7f1c2ee546dcc2" providerId="LiveId" clId="{C8DA0BC4-94B9-4562-9A13-B50CACFB1072}" dt="2021-09-22T23:28:37.239" v="4118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C8DA0BC4-94B9-4562-9A13-B50CACFB1072}" dt="2021-09-22T04:15:03.199" v="2299" actId="20577"/>
        <pc:sldMkLst>
          <pc:docMk/>
          <pc:sldMk cId="792840281" sldId="362"/>
        </pc:sldMkLst>
        <pc:spChg chg="mod">
          <ac:chgData name="김 용호" userId="ca7f1c2ee546dcc2" providerId="LiveId" clId="{C8DA0BC4-94B9-4562-9A13-B50CACFB1072}" dt="2021-09-22T04:15:03.199" v="2299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C8DA0BC4-94B9-4562-9A13-B50CACFB1072}" dt="2021-09-22T04:53:01.770" v="4110" actId="1076"/>
        <pc:sldMkLst>
          <pc:docMk/>
          <pc:sldMk cId="2792309591" sldId="418"/>
        </pc:sldMkLst>
        <pc:spChg chg="mod">
          <ac:chgData name="김 용호" userId="ca7f1c2ee546dcc2" providerId="LiveId" clId="{C8DA0BC4-94B9-4562-9A13-B50CACFB1072}" dt="2021-09-22T04:40:39.118" v="3733"/>
          <ac:spMkLst>
            <pc:docMk/>
            <pc:sldMk cId="2792309591" sldId="418"/>
            <ac:spMk id="2" creationId="{00000000-0000-0000-0000-000000000000}"/>
          </ac:spMkLst>
        </pc:spChg>
        <pc:spChg chg="mod">
          <ac:chgData name="김 용호" userId="ca7f1c2ee546dcc2" providerId="LiveId" clId="{C8DA0BC4-94B9-4562-9A13-B50CACFB1072}" dt="2021-09-22T04:46:27.917" v="3963" actId="20577"/>
          <ac:spMkLst>
            <pc:docMk/>
            <pc:sldMk cId="2792309591" sldId="418"/>
            <ac:spMk id="4" creationId="{5EFE5B18-F8B3-488A-A465-C7C745775CEF}"/>
          </ac:spMkLst>
        </pc:spChg>
        <pc:graphicFrameChg chg="del">
          <ac:chgData name="김 용호" userId="ca7f1c2ee546dcc2" providerId="LiveId" clId="{C8DA0BC4-94B9-4562-9A13-B50CACFB1072}" dt="2021-09-22T04:43:25.529" v="3762" actId="478"/>
          <ac:graphicFrameMkLst>
            <pc:docMk/>
            <pc:sldMk cId="2792309591" sldId="418"/>
            <ac:graphicFrameMk id="6" creationId="{4E654CE9-B9A6-403A-B2DB-2F82BA5C3889}"/>
          </ac:graphicFrameMkLst>
        </pc:graphicFrameChg>
        <pc:picChg chg="add del mod">
          <ac:chgData name="김 용호" userId="ca7f1c2ee546dcc2" providerId="LiveId" clId="{C8DA0BC4-94B9-4562-9A13-B50CACFB1072}" dt="2021-09-22T04:45:02.184" v="3766" actId="478"/>
          <ac:picMkLst>
            <pc:docMk/>
            <pc:sldMk cId="2792309591" sldId="418"/>
            <ac:picMk id="3" creationId="{411E7C3E-C505-4DD7-8F02-975E0383B12C}"/>
          </ac:picMkLst>
        </pc:picChg>
        <pc:picChg chg="add mod">
          <ac:chgData name="김 용호" userId="ca7f1c2ee546dcc2" providerId="LiveId" clId="{C8DA0BC4-94B9-4562-9A13-B50CACFB1072}" dt="2021-09-22T04:53:01.770" v="4110" actId="1076"/>
          <ac:picMkLst>
            <pc:docMk/>
            <pc:sldMk cId="2792309591" sldId="418"/>
            <ac:picMk id="5" creationId="{037AAD64-10AE-4F34-8DE4-0BBBF7558431}"/>
          </ac:picMkLst>
        </pc:picChg>
      </pc:sldChg>
      <pc:sldChg chg="addSp delSp modSp mod">
        <pc:chgData name="김 용호" userId="ca7f1c2ee546dcc2" providerId="LiveId" clId="{C8DA0BC4-94B9-4562-9A13-B50CACFB1072}" dt="2021-09-22T04:41:10.320" v="3761" actId="20577"/>
        <pc:sldMkLst>
          <pc:docMk/>
          <pc:sldMk cId="1683518839" sldId="422"/>
        </pc:sldMkLst>
        <pc:spChg chg="mod">
          <ac:chgData name="김 용호" userId="ca7f1c2ee546dcc2" providerId="LiveId" clId="{C8DA0BC4-94B9-4562-9A13-B50CACFB1072}" dt="2021-09-22T04:22:31.833" v="3050" actId="20577"/>
          <ac:spMkLst>
            <pc:docMk/>
            <pc:sldMk cId="1683518839" sldId="422"/>
            <ac:spMk id="2" creationId="{00000000-0000-0000-0000-000000000000}"/>
          </ac:spMkLst>
        </pc:spChg>
        <pc:spChg chg="mod">
          <ac:chgData name="김 용호" userId="ca7f1c2ee546dcc2" providerId="LiveId" clId="{C8DA0BC4-94B9-4562-9A13-B50CACFB1072}" dt="2021-09-22T04:41:10.320" v="3761" actId="20577"/>
          <ac:spMkLst>
            <pc:docMk/>
            <pc:sldMk cId="1683518839" sldId="422"/>
            <ac:spMk id="3" creationId="{00000000-0000-0000-0000-000000000000}"/>
          </ac:spMkLst>
        </pc:spChg>
        <pc:graphicFrameChg chg="del">
          <ac:chgData name="김 용호" userId="ca7f1c2ee546dcc2" providerId="LiveId" clId="{C8DA0BC4-94B9-4562-9A13-B50CACFB1072}" dt="2021-09-22T04:26:52.255" v="3051" actId="478"/>
          <ac:graphicFrameMkLst>
            <pc:docMk/>
            <pc:sldMk cId="1683518839" sldId="422"/>
            <ac:graphicFrameMk id="8" creationId="{978BA712-C8C4-40B2-8A31-CC774DF7604C}"/>
          </ac:graphicFrameMkLst>
        </pc:graphicFrameChg>
        <pc:picChg chg="add del mod">
          <ac:chgData name="김 용호" userId="ca7f1c2ee546dcc2" providerId="LiveId" clId="{C8DA0BC4-94B9-4562-9A13-B50CACFB1072}" dt="2021-09-22T04:29:40.694" v="3285" actId="478"/>
          <ac:picMkLst>
            <pc:docMk/>
            <pc:sldMk cId="1683518839" sldId="422"/>
            <ac:picMk id="4" creationId="{D47B0364-D7ED-4048-A25E-F520FB5B5E7E}"/>
          </ac:picMkLst>
        </pc:picChg>
        <pc:picChg chg="add del mod">
          <ac:chgData name="김 용호" userId="ca7f1c2ee546dcc2" providerId="LiveId" clId="{C8DA0BC4-94B9-4562-9A13-B50CACFB1072}" dt="2021-09-22T04:31:20.727" v="3466" actId="478"/>
          <ac:picMkLst>
            <pc:docMk/>
            <pc:sldMk cId="1683518839" sldId="422"/>
            <ac:picMk id="5" creationId="{154D3262-1515-4CCB-9229-703A6566D651}"/>
          </ac:picMkLst>
        </pc:picChg>
        <pc:picChg chg="add mod">
          <ac:chgData name="김 용호" userId="ca7f1c2ee546dcc2" providerId="LiveId" clId="{C8DA0BC4-94B9-4562-9A13-B50CACFB1072}" dt="2021-09-22T04:32:49.066" v="3541" actId="1076"/>
          <ac:picMkLst>
            <pc:docMk/>
            <pc:sldMk cId="1683518839" sldId="422"/>
            <ac:picMk id="6" creationId="{BE9F0244-F664-417D-B873-9E436B2A1F50}"/>
          </ac:picMkLst>
        </pc:picChg>
      </pc:sldChg>
      <pc:sldChg chg="modSp mod">
        <pc:chgData name="김 용호" userId="ca7f1c2ee546dcc2" providerId="LiveId" clId="{C8DA0BC4-94B9-4562-9A13-B50CACFB1072}" dt="2021-09-22T23:28:43.490" v="4119" actId="20577"/>
        <pc:sldMkLst>
          <pc:docMk/>
          <pc:sldMk cId="2504556429" sldId="434"/>
        </pc:sldMkLst>
        <pc:spChg chg="mod">
          <ac:chgData name="김 용호" userId="ca7f1c2ee546dcc2" providerId="LiveId" clId="{C8DA0BC4-94B9-4562-9A13-B50CACFB1072}" dt="2021-09-22T23:28:43.490" v="4119" actId="20577"/>
          <ac:spMkLst>
            <pc:docMk/>
            <pc:sldMk cId="2504556429" sldId="434"/>
            <ac:spMk id="3" creationId="{C42BDD69-F0DF-4447-A325-A668F23144FE}"/>
          </ac:spMkLst>
        </pc:spChg>
      </pc:sldChg>
      <pc:sldChg chg="modSp mod">
        <pc:chgData name="김 용호" userId="ca7f1c2ee546dcc2" providerId="LiveId" clId="{C8DA0BC4-94B9-4562-9A13-B50CACFB1072}" dt="2021-09-22T23:28:31.551" v="4117"/>
        <pc:sldMkLst>
          <pc:docMk/>
          <pc:sldMk cId="1686611611" sldId="435"/>
        </pc:sldMkLst>
        <pc:spChg chg="mod">
          <ac:chgData name="김 용호" userId="ca7f1c2ee546dcc2" providerId="LiveId" clId="{C8DA0BC4-94B9-4562-9A13-B50CACFB1072}" dt="2021-09-22T23:28:31.551" v="4117"/>
          <ac:spMkLst>
            <pc:docMk/>
            <pc:sldMk cId="1686611611" sldId="435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C8DA0BC4-94B9-4562-9A13-B50CACFB1072}" dt="2021-09-22T04:20:20.705" v="2708" actId="1076"/>
        <pc:sldMkLst>
          <pc:docMk/>
          <pc:sldMk cId="825430333" sldId="440"/>
        </pc:sldMkLst>
        <pc:spChg chg="mod">
          <ac:chgData name="김 용호" userId="ca7f1c2ee546dcc2" providerId="LiveId" clId="{C8DA0BC4-94B9-4562-9A13-B50CACFB1072}" dt="2021-09-22T04:18:58.905" v="2598" actId="20577"/>
          <ac:spMkLst>
            <pc:docMk/>
            <pc:sldMk cId="825430333" sldId="440"/>
            <ac:spMk id="2" creationId="{00000000-0000-0000-0000-000000000000}"/>
          </ac:spMkLst>
        </pc:spChg>
        <pc:spChg chg="mod">
          <ac:chgData name="김 용호" userId="ca7f1c2ee546dcc2" providerId="LiveId" clId="{C8DA0BC4-94B9-4562-9A13-B50CACFB1072}" dt="2021-09-22T04:20:16.300" v="2706"/>
          <ac:spMkLst>
            <pc:docMk/>
            <pc:sldMk cId="825430333" sldId="440"/>
            <ac:spMk id="3" creationId="{00000000-0000-0000-0000-000000000000}"/>
          </ac:spMkLst>
        </pc:spChg>
        <pc:picChg chg="add del mod">
          <ac:chgData name="김 용호" userId="ca7f1c2ee546dcc2" providerId="LiveId" clId="{C8DA0BC4-94B9-4562-9A13-B50CACFB1072}" dt="2021-09-20T07:36:56.059" v="1268" actId="478"/>
          <ac:picMkLst>
            <pc:docMk/>
            <pc:sldMk cId="825430333" sldId="440"/>
            <ac:picMk id="4" creationId="{EE608A0E-D60D-4B73-AA2F-2727E9AD0AF1}"/>
          </ac:picMkLst>
        </pc:picChg>
        <pc:picChg chg="add del mod">
          <ac:chgData name="김 용호" userId="ca7f1c2ee546dcc2" providerId="LiveId" clId="{C8DA0BC4-94B9-4562-9A13-B50CACFB1072}" dt="2021-09-20T07:43:17.899" v="1274" actId="478"/>
          <ac:picMkLst>
            <pc:docMk/>
            <pc:sldMk cId="825430333" sldId="440"/>
            <ac:picMk id="5" creationId="{A272EF7A-30B6-411D-BC79-4C88FB652854}"/>
          </ac:picMkLst>
        </pc:picChg>
        <pc:picChg chg="add del mod">
          <ac:chgData name="김 용호" userId="ca7f1c2ee546dcc2" providerId="LiveId" clId="{C8DA0BC4-94B9-4562-9A13-B50CACFB1072}" dt="2021-09-20T07:51:56.626" v="1866" actId="478"/>
          <ac:picMkLst>
            <pc:docMk/>
            <pc:sldMk cId="825430333" sldId="440"/>
            <ac:picMk id="6" creationId="{BD807153-9E2D-40C8-80CE-0178C123F790}"/>
          </ac:picMkLst>
        </pc:picChg>
        <pc:picChg chg="add mod">
          <ac:chgData name="김 용호" userId="ca7f1c2ee546dcc2" providerId="LiveId" clId="{C8DA0BC4-94B9-4562-9A13-B50CACFB1072}" dt="2021-09-22T04:20:20.705" v="2708" actId="1076"/>
          <ac:picMkLst>
            <pc:docMk/>
            <pc:sldMk cId="825430333" sldId="440"/>
            <ac:picMk id="7" creationId="{996C7536-5600-4FBD-A332-59FFFE0424EA}"/>
          </ac:picMkLst>
        </pc:picChg>
      </pc:sldChg>
      <pc:sldChg chg="addSp delSp modSp mod">
        <pc:chgData name="김 용호" userId="ca7f1c2ee546dcc2" providerId="LiveId" clId="{C8DA0BC4-94B9-4562-9A13-B50CACFB1072}" dt="2021-09-22T04:21:59.873" v="2998" actId="20577"/>
        <pc:sldMkLst>
          <pc:docMk/>
          <pc:sldMk cId="3379375370" sldId="443"/>
        </pc:sldMkLst>
        <pc:spChg chg="mod">
          <ac:chgData name="김 용호" userId="ca7f1c2ee546dcc2" providerId="LiveId" clId="{C8DA0BC4-94B9-4562-9A13-B50CACFB1072}" dt="2021-09-22T04:18:54.520" v="2592" actId="20577"/>
          <ac:spMkLst>
            <pc:docMk/>
            <pc:sldMk cId="3379375370" sldId="443"/>
            <ac:spMk id="2" creationId="{2FB97E3B-5FC3-42AF-93C1-5CEFAD248ADD}"/>
          </ac:spMkLst>
        </pc:spChg>
        <pc:spChg chg="mod">
          <ac:chgData name="김 용호" userId="ca7f1c2ee546dcc2" providerId="LiveId" clId="{C8DA0BC4-94B9-4562-9A13-B50CACFB1072}" dt="2021-09-22T04:21:59.873" v="2998" actId="20577"/>
          <ac:spMkLst>
            <pc:docMk/>
            <pc:sldMk cId="3379375370" sldId="443"/>
            <ac:spMk id="3" creationId="{9E78D575-E8B5-41A3-A12E-D917F735C1A2}"/>
          </ac:spMkLst>
        </pc:spChg>
        <pc:spChg chg="del">
          <ac:chgData name="김 용호" userId="ca7f1c2ee546dcc2" providerId="LiveId" clId="{C8DA0BC4-94B9-4562-9A13-B50CACFB1072}" dt="2021-09-20T07:53:41.727" v="1988" actId="478"/>
          <ac:spMkLst>
            <pc:docMk/>
            <pc:sldMk cId="3379375370" sldId="443"/>
            <ac:spMk id="7" creationId="{614D13C2-180F-4808-8F67-7E573809643C}"/>
          </ac:spMkLst>
        </pc:spChg>
        <pc:picChg chg="add mod">
          <ac:chgData name="김 용호" userId="ca7f1c2ee546dcc2" providerId="LiveId" clId="{C8DA0BC4-94B9-4562-9A13-B50CACFB1072}" dt="2021-09-20T07:53:47.749" v="1992" actId="14100"/>
          <ac:picMkLst>
            <pc:docMk/>
            <pc:sldMk cId="3379375370" sldId="443"/>
            <ac:picMk id="4" creationId="{4C98A3E4-3BD4-4F85-B7C6-52A0A0AC588F}"/>
          </ac:picMkLst>
        </pc:picChg>
        <pc:picChg chg="del">
          <ac:chgData name="김 용호" userId="ca7f1c2ee546dcc2" providerId="LiveId" clId="{C8DA0BC4-94B9-4562-9A13-B50CACFB1072}" dt="2021-09-20T07:53:17.106" v="1987" actId="478"/>
          <ac:picMkLst>
            <pc:docMk/>
            <pc:sldMk cId="3379375370" sldId="443"/>
            <ac:picMk id="8" creationId="{E64F2D57-CB02-4BEE-AB04-346635945E48}"/>
          </ac:picMkLst>
        </pc:picChg>
      </pc:sldChg>
      <pc:sldChg chg="modSp mod">
        <pc:chgData name="김 용호" userId="ca7f1c2ee546dcc2" providerId="LiveId" clId="{C8DA0BC4-94B9-4562-9A13-B50CACFB1072}" dt="2021-09-22T04:18:00.529" v="2585" actId="20577"/>
        <pc:sldMkLst>
          <pc:docMk/>
          <pc:sldMk cId="1822080404" sldId="444"/>
        </pc:sldMkLst>
        <pc:spChg chg="mod">
          <ac:chgData name="김 용호" userId="ca7f1c2ee546dcc2" providerId="LiveId" clId="{C8DA0BC4-94B9-4562-9A13-B50CACFB1072}" dt="2021-09-22T04:15:57.664" v="2317" actId="20577"/>
          <ac:spMkLst>
            <pc:docMk/>
            <pc:sldMk cId="1822080404" sldId="444"/>
            <ac:spMk id="2" creationId="{00000000-0000-0000-0000-000000000000}"/>
          </ac:spMkLst>
        </pc:spChg>
        <pc:spChg chg="mod">
          <ac:chgData name="김 용호" userId="ca7f1c2ee546dcc2" providerId="LiveId" clId="{C8DA0BC4-94B9-4562-9A13-B50CACFB1072}" dt="2021-09-22T04:18:00.529" v="2585" actId="20577"/>
          <ac:spMkLst>
            <pc:docMk/>
            <pc:sldMk cId="1822080404" sldId="444"/>
            <ac:spMk id="3" creationId="{00000000-0000-0000-0000-000000000000}"/>
          </ac:spMkLst>
        </pc:spChg>
      </pc:sldChg>
      <pc:sldChg chg="addSp delSp modSp add mod">
        <pc:chgData name="김 용호" userId="ca7f1c2ee546dcc2" providerId="LiveId" clId="{C8DA0BC4-94B9-4562-9A13-B50CACFB1072}" dt="2021-09-22T04:53:03.772" v="4111" actId="1076"/>
        <pc:sldMkLst>
          <pc:docMk/>
          <pc:sldMk cId="1013923010" sldId="445"/>
        </pc:sldMkLst>
        <pc:spChg chg="mod">
          <ac:chgData name="김 용호" userId="ca7f1c2ee546dcc2" providerId="LiveId" clId="{C8DA0BC4-94B9-4562-9A13-B50CACFB1072}" dt="2021-09-22T04:46:38.287" v="3969" actId="20577"/>
          <ac:spMkLst>
            <pc:docMk/>
            <pc:sldMk cId="1013923010" sldId="445"/>
            <ac:spMk id="2" creationId="{00000000-0000-0000-0000-000000000000}"/>
          </ac:spMkLst>
        </pc:spChg>
        <pc:spChg chg="mod">
          <ac:chgData name="김 용호" userId="ca7f1c2ee546dcc2" providerId="LiveId" clId="{C8DA0BC4-94B9-4562-9A13-B50CACFB1072}" dt="2021-09-22T04:52:52.236" v="4104" actId="20577"/>
          <ac:spMkLst>
            <pc:docMk/>
            <pc:sldMk cId="1013923010" sldId="445"/>
            <ac:spMk id="4" creationId="{5EFE5B18-F8B3-488A-A465-C7C745775CEF}"/>
          </ac:spMkLst>
        </pc:spChg>
        <pc:picChg chg="add mod">
          <ac:chgData name="김 용호" userId="ca7f1c2ee546dcc2" providerId="LiveId" clId="{C8DA0BC4-94B9-4562-9A13-B50CACFB1072}" dt="2021-09-22T04:53:03.772" v="4111" actId="1076"/>
          <ac:picMkLst>
            <pc:docMk/>
            <pc:sldMk cId="1013923010" sldId="445"/>
            <ac:picMk id="3" creationId="{90BCA66A-0087-44E3-80F9-91ED0B589D15}"/>
          </ac:picMkLst>
        </pc:picChg>
        <pc:picChg chg="del">
          <ac:chgData name="김 용호" userId="ca7f1c2ee546dcc2" providerId="LiveId" clId="{C8DA0BC4-94B9-4562-9A13-B50CACFB1072}" dt="2021-09-22T04:52:08.224" v="3970" actId="478"/>
          <ac:picMkLst>
            <pc:docMk/>
            <pc:sldMk cId="1013923010" sldId="445"/>
            <ac:picMk id="5" creationId="{037AAD64-10AE-4F34-8DE4-0BBBF7558431}"/>
          </ac:picMkLst>
        </pc:picChg>
      </pc:sldChg>
    </pc:docChg>
  </pc:docChgLst>
  <pc:docChgLst>
    <pc:chgData name="김 용호" userId="ca7f1c2ee546dcc2" providerId="LiveId" clId="{C60A9FF1-A456-49E7-B3D2-52A78EF8452B}"/>
    <pc:docChg chg="custSel modSld modMainMaster">
      <pc:chgData name="김 용호" userId="ca7f1c2ee546dcc2" providerId="LiveId" clId="{C60A9FF1-A456-49E7-B3D2-52A78EF8452B}" dt="2021-10-13T00:45:00.486" v="1095" actId="20577"/>
      <pc:docMkLst>
        <pc:docMk/>
      </pc:docMkLst>
      <pc:sldChg chg="modSp mod">
        <pc:chgData name="김 용호" userId="ca7f1c2ee546dcc2" providerId="LiveId" clId="{C60A9FF1-A456-49E7-B3D2-52A78EF8452B}" dt="2021-10-11T21:12:11.505" v="3" actId="20577"/>
        <pc:sldMkLst>
          <pc:docMk/>
          <pc:sldMk cId="2501565848" sldId="269"/>
        </pc:sldMkLst>
        <pc:spChg chg="mod">
          <ac:chgData name="김 용호" userId="ca7f1c2ee546dcc2" providerId="LiveId" clId="{C60A9FF1-A456-49E7-B3D2-52A78EF8452B}" dt="2021-10-11T21:12:04.584" v="1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C60A9FF1-A456-49E7-B3D2-52A78EF8452B}" dt="2021-10-11T21:12:11.505" v="3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C60A9FF1-A456-49E7-B3D2-52A78EF8452B}" dt="2021-10-11T21:26:45.319" v="91" actId="6549"/>
        <pc:sldMkLst>
          <pc:docMk/>
          <pc:sldMk cId="2202316223" sldId="355"/>
        </pc:sldMkLst>
        <pc:spChg chg="mod">
          <ac:chgData name="김 용호" userId="ca7f1c2ee546dcc2" providerId="LiveId" clId="{C60A9FF1-A456-49E7-B3D2-52A78EF8452B}" dt="2021-10-11T21:26:45.319" v="91" actId="6549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C60A9FF1-A456-49E7-B3D2-52A78EF8452B}" dt="2021-10-11T21:32:41.874" v="476" actId="20577"/>
        <pc:sldMkLst>
          <pc:docMk/>
          <pc:sldMk cId="792840281" sldId="362"/>
        </pc:sldMkLst>
        <pc:spChg chg="mod">
          <ac:chgData name="김 용호" userId="ca7f1c2ee546dcc2" providerId="LiveId" clId="{C60A9FF1-A456-49E7-B3D2-52A78EF8452B}" dt="2021-10-11T21:32:41.874" v="476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C60A9FF1-A456-49E7-B3D2-52A78EF8452B}" dt="2021-10-11T21:20:34.602" v="88" actId="14100"/>
        <pc:sldMkLst>
          <pc:docMk/>
          <pc:sldMk cId="2792309591" sldId="418"/>
        </pc:sldMkLst>
        <pc:spChg chg="mod">
          <ac:chgData name="김 용호" userId="ca7f1c2ee546dcc2" providerId="LiveId" clId="{C60A9FF1-A456-49E7-B3D2-52A78EF8452B}" dt="2021-10-11T21:20:24.539" v="87" actId="20577"/>
          <ac:spMkLst>
            <pc:docMk/>
            <pc:sldMk cId="2792309591" sldId="418"/>
            <ac:spMk id="4" creationId="{5EFE5B18-F8B3-488A-A465-C7C745775CEF}"/>
          </ac:spMkLst>
        </pc:spChg>
        <pc:picChg chg="mod">
          <ac:chgData name="김 용호" userId="ca7f1c2ee546dcc2" providerId="LiveId" clId="{C60A9FF1-A456-49E7-B3D2-52A78EF8452B}" dt="2021-10-11T21:20:34.602" v="88" actId="14100"/>
          <ac:picMkLst>
            <pc:docMk/>
            <pc:sldMk cId="2792309591" sldId="418"/>
            <ac:picMk id="5" creationId="{037AAD64-10AE-4F34-8DE4-0BBBF7558431}"/>
          </ac:picMkLst>
        </pc:picChg>
      </pc:sldChg>
      <pc:sldChg chg="modSp mod">
        <pc:chgData name="김 용호" userId="ca7f1c2ee546dcc2" providerId="LiveId" clId="{C60A9FF1-A456-49E7-B3D2-52A78EF8452B}" dt="2021-10-11T21:19:38.502" v="86" actId="20577"/>
        <pc:sldMkLst>
          <pc:docMk/>
          <pc:sldMk cId="1683518839" sldId="422"/>
        </pc:sldMkLst>
        <pc:spChg chg="mod">
          <ac:chgData name="김 용호" userId="ca7f1c2ee546dcc2" providerId="LiveId" clId="{C60A9FF1-A456-49E7-B3D2-52A78EF8452B}" dt="2021-10-11T21:19:38.502" v="86" actId="20577"/>
          <ac:spMkLst>
            <pc:docMk/>
            <pc:sldMk cId="1683518839" sldId="422"/>
            <ac:spMk id="3" creationId="{00000000-0000-0000-0000-000000000000}"/>
          </ac:spMkLst>
        </pc:spChg>
        <pc:picChg chg="mod">
          <ac:chgData name="김 용호" userId="ca7f1c2ee546dcc2" providerId="LiveId" clId="{C60A9FF1-A456-49E7-B3D2-52A78EF8452B}" dt="2021-10-11T21:19:23.134" v="78" actId="1076"/>
          <ac:picMkLst>
            <pc:docMk/>
            <pc:sldMk cId="1683518839" sldId="422"/>
            <ac:picMk id="6" creationId="{BE9F0244-F664-417D-B873-9E436B2A1F50}"/>
          </ac:picMkLst>
        </pc:picChg>
      </pc:sldChg>
      <pc:sldChg chg="modSp mod">
        <pc:chgData name="김 용호" userId="ca7f1c2ee546dcc2" providerId="LiveId" clId="{C60A9FF1-A456-49E7-B3D2-52A78EF8452B}" dt="2021-10-11T21:40:54.313" v="1091" actId="20577"/>
        <pc:sldMkLst>
          <pc:docMk/>
          <pc:sldMk cId="2504556429" sldId="434"/>
        </pc:sldMkLst>
        <pc:spChg chg="mod">
          <ac:chgData name="김 용호" userId="ca7f1c2ee546dcc2" providerId="LiveId" clId="{C60A9FF1-A456-49E7-B3D2-52A78EF8452B}" dt="2021-10-11T21:40:54.313" v="1091" actId="20577"/>
          <ac:spMkLst>
            <pc:docMk/>
            <pc:sldMk cId="2504556429" sldId="434"/>
            <ac:spMk id="3" creationId="{C42BDD69-F0DF-4447-A325-A668F23144FE}"/>
          </ac:spMkLst>
        </pc:spChg>
      </pc:sldChg>
      <pc:sldChg chg="modSp mod">
        <pc:chgData name="김 용호" userId="ca7f1c2ee546dcc2" providerId="LiveId" clId="{C60A9FF1-A456-49E7-B3D2-52A78EF8452B}" dt="2021-10-11T21:36:36.058" v="717" actId="20577"/>
        <pc:sldMkLst>
          <pc:docMk/>
          <pc:sldMk cId="1686611611" sldId="435"/>
        </pc:sldMkLst>
        <pc:spChg chg="mod">
          <ac:chgData name="김 용호" userId="ca7f1c2ee546dcc2" providerId="LiveId" clId="{C60A9FF1-A456-49E7-B3D2-52A78EF8452B}" dt="2021-10-11T21:36:36.058" v="717" actId="20577"/>
          <ac:spMkLst>
            <pc:docMk/>
            <pc:sldMk cId="1686611611" sldId="435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C60A9FF1-A456-49E7-B3D2-52A78EF8452B}" dt="2021-10-11T21:17:09.372" v="55" actId="1076"/>
        <pc:sldMkLst>
          <pc:docMk/>
          <pc:sldMk cId="825430333" sldId="440"/>
        </pc:sldMkLst>
        <pc:spChg chg="mod">
          <ac:chgData name="김 용호" userId="ca7f1c2ee546dcc2" providerId="LiveId" clId="{C60A9FF1-A456-49E7-B3D2-52A78EF8452B}" dt="2021-10-11T21:15:35.555" v="50" actId="20577"/>
          <ac:spMkLst>
            <pc:docMk/>
            <pc:sldMk cId="825430333" sldId="440"/>
            <ac:spMk id="3" creationId="{00000000-0000-0000-0000-000000000000}"/>
          </ac:spMkLst>
        </pc:spChg>
        <pc:picChg chg="add mod">
          <ac:chgData name="김 용호" userId="ca7f1c2ee546dcc2" providerId="LiveId" clId="{C60A9FF1-A456-49E7-B3D2-52A78EF8452B}" dt="2021-10-11T21:17:09.372" v="55" actId="1076"/>
          <ac:picMkLst>
            <pc:docMk/>
            <pc:sldMk cId="825430333" sldId="440"/>
            <ac:picMk id="4" creationId="{2FCDEAC0-B974-4B6B-8152-D8DFAE5A9F09}"/>
          </ac:picMkLst>
        </pc:picChg>
        <pc:picChg chg="del">
          <ac:chgData name="김 용호" userId="ca7f1c2ee546dcc2" providerId="LiveId" clId="{C60A9FF1-A456-49E7-B3D2-52A78EF8452B}" dt="2021-10-11T21:17:02.489" v="51" actId="478"/>
          <ac:picMkLst>
            <pc:docMk/>
            <pc:sldMk cId="825430333" sldId="440"/>
            <ac:picMk id="7" creationId="{996C7536-5600-4FBD-A332-59FFFE0424EA}"/>
          </ac:picMkLst>
        </pc:picChg>
      </pc:sldChg>
      <pc:sldChg chg="addSp delSp modSp mod">
        <pc:chgData name="김 용호" userId="ca7f1c2ee546dcc2" providerId="LiveId" clId="{C60A9FF1-A456-49E7-B3D2-52A78EF8452B}" dt="2021-10-11T21:18:30.159" v="70" actId="1037"/>
        <pc:sldMkLst>
          <pc:docMk/>
          <pc:sldMk cId="3379375370" sldId="443"/>
        </pc:sldMkLst>
        <pc:picChg chg="del">
          <ac:chgData name="김 용호" userId="ca7f1c2ee546dcc2" providerId="LiveId" clId="{C60A9FF1-A456-49E7-B3D2-52A78EF8452B}" dt="2021-10-11T21:18:17.369" v="56" actId="478"/>
          <ac:picMkLst>
            <pc:docMk/>
            <pc:sldMk cId="3379375370" sldId="443"/>
            <ac:picMk id="4" creationId="{4C98A3E4-3BD4-4F85-B7C6-52A0A0AC588F}"/>
          </ac:picMkLst>
        </pc:picChg>
        <pc:picChg chg="add mod">
          <ac:chgData name="김 용호" userId="ca7f1c2ee546dcc2" providerId="LiveId" clId="{C60A9FF1-A456-49E7-B3D2-52A78EF8452B}" dt="2021-10-11T21:18:30.159" v="70" actId="1037"/>
          <ac:picMkLst>
            <pc:docMk/>
            <pc:sldMk cId="3379375370" sldId="443"/>
            <ac:picMk id="5" creationId="{9473C817-2813-4C74-82BC-6757EA01BCF3}"/>
          </ac:picMkLst>
        </pc:picChg>
      </pc:sldChg>
      <pc:sldChg chg="modSp mod">
        <pc:chgData name="김 용호" userId="ca7f1c2ee546dcc2" providerId="LiveId" clId="{C60A9FF1-A456-49E7-B3D2-52A78EF8452B}" dt="2021-10-11T21:15:07.530" v="32" actId="20577"/>
        <pc:sldMkLst>
          <pc:docMk/>
          <pc:sldMk cId="1822080404" sldId="444"/>
        </pc:sldMkLst>
        <pc:spChg chg="mod">
          <ac:chgData name="김 용호" userId="ca7f1c2ee546dcc2" providerId="LiveId" clId="{C60A9FF1-A456-49E7-B3D2-52A78EF8452B}" dt="2021-10-11T21:13:45.625" v="13" actId="20577"/>
          <ac:spMkLst>
            <pc:docMk/>
            <pc:sldMk cId="1822080404" sldId="444"/>
            <ac:spMk id="2" creationId="{00000000-0000-0000-0000-000000000000}"/>
          </ac:spMkLst>
        </pc:spChg>
        <pc:spChg chg="mod">
          <ac:chgData name="김 용호" userId="ca7f1c2ee546dcc2" providerId="LiveId" clId="{C60A9FF1-A456-49E7-B3D2-52A78EF8452B}" dt="2021-10-11T21:15:07.530" v="32" actId="20577"/>
          <ac:spMkLst>
            <pc:docMk/>
            <pc:sldMk cId="1822080404" sldId="444"/>
            <ac:spMk id="3" creationId="{00000000-0000-0000-0000-000000000000}"/>
          </ac:spMkLst>
        </pc:spChg>
      </pc:sldChg>
      <pc:sldMasterChg chg="modSp mod">
        <pc:chgData name="김 용호" userId="ca7f1c2ee546dcc2" providerId="LiveId" clId="{C60A9FF1-A456-49E7-B3D2-52A78EF8452B}" dt="2021-10-13T00:45:00.486" v="1095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C60A9FF1-A456-49E7-B3D2-52A78EF8452B}" dt="2021-10-13T00:45:00.486" v="1095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김 용호" userId="ca7f1c2ee546dcc2" providerId="LiveId" clId="{AEA8C495-9F8F-4F8D-8230-3AB8C095F7CD}"/>
    <pc:docChg chg="modSld">
      <pc:chgData name="김 용호" userId="ca7f1c2ee546dcc2" providerId="LiveId" clId="{AEA8C495-9F8F-4F8D-8230-3AB8C095F7CD}" dt="2021-09-28T05:40:15.992" v="5" actId="20577"/>
      <pc:docMkLst>
        <pc:docMk/>
      </pc:docMkLst>
      <pc:sldChg chg="modSp mod">
        <pc:chgData name="김 용호" userId="ca7f1c2ee546dcc2" providerId="LiveId" clId="{AEA8C495-9F8F-4F8D-8230-3AB8C095F7CD}" dt="2021-09-28T05:40:15.992" v="5" actId="20577"/>
        <pc:sldMkLst>
          <pc:docMk/>
          <pc:sldMk cId="2501565848" sldId="269"/>
        </pc:sldMkLst>
        <pc:spChg chg="mod">
          <ac:chgData name="김 용호" userId="ca7f1c2ee546dcc2" providerId="LiveId" clId="{AEA8C495-9F8F-4F8D-8230-3AB8C095F7CD}" dt="2021-09-28T05:40:15.992" v="5" actId="20577"/>
          <ac:spMkLst>
            <pc:docMk/>
            <pc:sldMk cId="2501565848" sldId="269"/>
            <ac:spMk id="4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2985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797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528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636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Juseong</a:t>
            </a:r>
            <a:r>
              <a:rPr lang="en-GB" dirty="0"/>
              <a:t> Moon, KNUT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IEEE 802.11-21/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1680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07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October 2021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TXOP limit considerations in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an NSTR link pair</a:t>
            </a:r>
            <a:endParaRPr lang="en-GB" altLang="ko-KR" sz="96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2021-10-</a:t>
            </a:r>
            <a:r>
              <a:rPr lang="en-US" sz="2000" b="0" kern="0" dirty="0">
                <a:latin typeface="Times New Roman"/>
                <a:ea typeface="MS Gothic"/>
              </a:rPr>
              <a:t>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84262"/>
              </p:ext>
            </p:extLst>
          </p:nvPr>
        </p:nvGraphicFramePr>
        <p:xfrm>
          <a:off x="703263" y="2963863"/>
          <a:ext cx="7199312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84503" imgH="2531462" progId="Word.Document.8">
                  <p:embed/>
                </p:oleObj>
              </mc:Choice>
              <mc:Fallback>
                <p:oleObj name="Document" r:id="rId4" imgW="8184503" imgH="2531462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963863"/>
                        <a:ext cx="7199312" cy="2224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P802.11be D1.1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GB" altLang="ko-KR" sz="2000" dirty="0"/>
              <a:t>802.11-19/1144r6 </a:t>
            </a:r>
            <a:r>
              <a:rPr lang="en-US" altLang="ko-KR" sz="2000" dirty="0">
                <a:ea typeface="굴림" panose="020B0600000101010101" pitchFamily="50" charset="-127"/>
              </a:rPr>
              <a:t>Channel Access for Multi-link Operation</a:t>
            </a:r>
            <a:endParaRPr lang="en-GB" altLang="ko-KR" sz="2000" dirty="0"/>
          </a:p>
          <a:p>
            <a:pPr marL="0" indent="0">
              <a:buNone/>
            </a:pPr>
            <a:r>
              <a:rPr lang="en-GB" altLang="ko-KR" sz="2000" dirty="0"/>
              <a:t>[3] 802.11-20/0026r7 MLO: Sync PPDUs</a:t>
            </a:r>
          </a:p>
          <a:p>
            <a:pPr marL="0" indent="0">
              <a:buNone/>
            </a:pPr>
            <a:r>
              <a:rPr lang="en-GB" altLang="ko-KR" sz="2000" dirty="0"/>
              <a:t>[4] 802.11-20/0275r2 </a:t>
            </a:r>
            <a:r>
              <a:rPr lang="en-US" altLang="ko-KR" sz="2000" dirty="0"/>
              <a:t>MLO: Need for sync PPDUs</a:t>
            </a:r>
            <a:endParaRPr lang="en-GB" altLang="ko-KR" sz="2000" dirty="0"/>
          </a:p>
          <a:p>
            <a:pPr marL="0" indent="0">
              <a:buNone/>
            </a:pPr>
            <a:r>
              <a:rPr lang="en-GB" altLang="ko-KR" sz="2000" dirty="0"/>
              <a:t>[5] 802.11-20/0487r5 Multiple Link Operation Follow Up</a:t>
            </a:r>
          </a:p>
          <a:p>
            <a:pPr marL="0" indent="0">
              <a:buNone/>
            </a:pPr>
            <a:r>
              <a:rPr lang="en-GB" altLang="ko-KR" sz="2000" dirty="0"/>
              <a:t>[6] 802.11-20/0081r3 MLO-Synch-Transmission</a:t>
            </a:r>
          </a:p>
          <a:p>
            <a:pPr marL="0" indent="0">
              <a:buNone/>
            </a:pPr>
            <a:endParaRPr lang="en-GB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A539AC-084E-4F72-88A8-C8C0D6E82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42BDD69-F0DF-4447-A325-A668F2314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with the followings ?</a:t>
            </a:r>
          </a:p>
          <a:p>
            <a:pPr marL="0" indent="0">
              <a:buNone/>
            </a:pPr>
            <a:r>
              <a:rPr lang="en-US" altLang="ko-KR" dirty="0"/>
              <a:t>     1. The TXOP owner of multi-link is the STA of each link</a:t>
            </a:r>
          </a:p>
          <a:p>
            <a:pPr marL="0" indent="0">
              <a:buNone/>
            </a:pPr>
            <a:r>
              <a:rPr lang="en-US" altLang="ko-KR" dirty="0"/>
              <a:t>     2. </a:t>
            </a:r>
            <a:r>
              <a:rPr lang="en-US" altLang="ko-KR"/>
              <a:t>A TXOP </a:t>
            </a:r>
            <a:r>
              <a:rPr lang="en-US" altLang="ko-KR" dirty="0"/>
              <a:t>duration selection rule needs to be defined in case of transmitting PPDUs of </a:t>
            </a:r>
            <a:r>
              <a:rPr lang="en-US" altLang="ko-KR"/>
              <a:t>different ACs </a:t>
            </a:r>
            <a:r>
              <a:rPr lang="en-US" altLang="ko-KR" dirty="0"/>
              <a:t>over an NSTR link pair.  </a:t>
            </a:r>
          </a:p>
          <a:p>
            <a:pPr lvl="1"/>
            <a:r>
              <a:rPr lang="en-US" altLang="ko-KR" dirty="0"/>
              <a:t>Yes</a:t>
            </a:r>
          </a:p>
          <a:p>
            <a:pPr lvl="1"/>
            <a:r>
              <a:rPr lang="en-US" altLang="ko-KR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50455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In Draft 1.1, Start time sync PPDUs medium access is defined [1] </a:t>
            </a:r>
          </a:p>
          <a:p>
            <a:r>
              <a:rPr lang="en-US" altLang="ko-KR" dirty="0"/>
              <a:t>In Draft 1.1, PPDU end time alignment is also defined for simultaneous transmission [1] </a:t>
            </a:r>
          </a:p>
          <a:p>
            <a:r>
              <a:rPr lang="en-US" altLang="ko-KR" dirty="0"/>
              <a:t>The defined medium access procedure may choose to transmit PPDUs of different ACs over multiple links</a:t>
            </a:r>
          </a:p>
          <a:p>
            <a:r>
              <a:rPr lang="en-US" altLang="ko-KR" dirty="0"/>
              <a:t>Each AC has its own TXOP limit</a:t>
            </a:r>
          </a:p>
          <a:p>
            <a:r>
              <a:rPr lang="en-US" altLang="ko-KR" dirty="0"/>
              <a:t>There is a case where synchronized transmission with end time alignment is not possible due to the TXOP limit difference</a:t>
            </a:r>
          </a:p>
          <a:p>
            <a:r>
              <a:rPr lang="en-US" altLang="ko-KR" dirty="0"/>
              <a:t>This contribution discusses TXOP limit differences in an NSTR link pair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Different AC’s frames over an NSTR link pair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In Draft 1.1, implementation specific EDCAF selection is recommended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 STA that chooses not to transmit after the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counter reached zero on a link of NSTR link pair may have one or more EDCAF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counters with value zero on that link. The STA that initiates transmission on that link following condition a) or b), and has one or more EDCAF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counters that already reached zero shall </a:t>
            </a:r>
            <a:r>
              <a:rPr lang="en-US" altLang="ko-KR" sz="1600" b="1" i="1" dirty="0"/>
              <a:t>choose only one implementation specific EDCAF </a:t>
            </a:r>
            <a:r>
              <a:rPr lang="en-US" altLang="ko-KR" sz="1600" dirty="0"/>
              <a:t>for the transmission.</a:t>
            </a:r>
          </a:p>
          <a:p>
            <a:r>
              <a:rPr lang="en-US" altLang="ko-KR" sz="2000" dirty="0"/>
              <a:t>Since the other link’s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finishes later than the link with implementation specific AC selection, different AC might be selected</a:t>
            </a:r>
          </a:p>
          <a:p>
            <a:r>
              <a:rPr lang="en-US" altLang="ko-KR" sz="2000" dirty="0"/>
              <a:t>In case of sync transmission, TXOP holder can be the STA of each link</a:t>
            </a:r>
          </a:p>
          <a:p>
            <a:r>
              <a:rPr lang="en-US" altLang="ko-KR" sz="2000" dirty="0"/>
              <a:t>In case of AP MLD, the AC of one link of an NSTR link pair and the AC of the other link of an NSTR link pair might be different</a:t>
            </a:r>
          </a:p>
          <a:p>
            <a:r>
              <a:rPr lang="en-US" altLang="ko-KR" sz="2000" dirty="0"/>
              <a:t>In an NSTR link pair, end time alignment is crucial in order to avoid NSTR interference</a:t>
            </a:r>
          </a:p>
          <a:p>
            <a:pPr lvl="1"/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182208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TXOP duration selection on ML start time sync PPDUs medium access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/>
              <a:t>When different AC’s frames are transmitted over an NSTR link pair, TXOP duration selection rule shall be modified</a:t>
            </a:r>
          </a:p>
          <a:p>
            <a:r>
              <a:rPr lang="en-US" altLang="ko-KR" sz="2000" dirty="0"/>
              <a:t>TXOP duration is selected within a value of TXOP limit</a:t>
            </a:r>
          </a:p>
          <a:p>
            <a:r>
              <a:rPr lang="en-US" altLang="ko-KR" sz="2000" dirty="0"/>
              <a:t>In a certain case, end time can not be aligned due to TXOP limit  </a:t>
            </a:r>
          </a:p>
          <a:p>
            <a:endParaRPr lang="en-US" altLang="ko-KR" sz="20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2FCDEAC0-B974-4B6B-8152-D8DFAE5A9F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419" y="3429000"/>
            <a:ext cx="6783161" cy="306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30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97E3B-5FC3-42AF-93C1-5CEFAD248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TXOP duration selection on ML start time sync PPDUs medium access (2/2)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78D575-E8B5-41A3-A12E-D917F735C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46250"/>
            <a:ext cx="8420470" cy="4525963"/>
          </a:xfrm>
        </p:spPr>
        <p:txBody>
          <a:bodyPr/>
          <a:lstStyle/>
          <a:p>
            <a:r>
              <a:rPr lang="en-US" altLang="ko-KR" dirty="0"/>
              <a:t>Therefore, TXOP duration of one link shall be selected considering TXOP limit of the other link </a:t>
            </a:r>
          </a:p>
          <a:p>
            <a:r>
              <a:rPr lang="en-US" altLang="ko-KR" dirty="0"/>
              <a:t>When TXOP limit of one link is shorter than TXOP limit of the other link, short TXOP duration shall be selected for both links.  </a:t>
            </a:r>
          </a:p>
          <a:p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473C817-2813-4C74-82BC-6757EA01B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573" y="3706237"/>
            <a:ext cx="6456559" cy="275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75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TXOP selection for downlink end time alignment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09530"/>
            <a:ext cx="8229600" cy="4949289"/>
          </a:xfrm>
        </p:spPr>
        <p:txBody>
          <a:bodyPr/>
          <a:lstStyle/>
          <a:p>
            <a:r>
              <a:rPr lang="en-US" altLang="ko-KR" sz="2000" dirty="0"/>
              <a:t>The AP of each link performs medium access procedure and transmits PPDU</a:t>
            </a:r>
          </a:p>
          <a:p>
            <a:r>
              <a:rPr lang="en-US" altLang="ko-KR" sz="2000" dirty="0"/>
              <a:t>The AC of link1 can be different from the AC of link2</a:t>
            </a:r>
          </a:p>
          <a:p>
            <a:r>
              <a:rPr lang="en-US" altLang="ko-KR" sz="2000" dirty="0"/>
              <a:t>Due to different TXOP durations selected within the value of TXOP limits, NSTR interference may cause a frame error  </a:t>
            </a:r>
          </a:p>
          <a:p>
            <a:r>
              <a:rPr lang="en-US" altLang="ko-KR" sz="2000" dirty="0"/>
              <a:t>Possible solution</a:t>
            </a:r>
          </a:p>
          <a:p>
            <a:pPr lvl="1"/>
            <a:r>
              <a:rPr lang="en-US" altLang="ko-KR" sz="1600" dirty="0"/>
              <a:t>Option 1) Delayed ACK</a:t>
            </a:r>
          </a:p>
          <a:p>
            <a:pPr lvl="1"/>
            <a:r>
              <a:rPr lang="en-US" altLang="ko-KR" sz="1600" dirty="0"/>
              <a:t>Option 2) Delayed PPDU transmission</a:t>
            </a:r>
          </a:p>
          <a:p>
            <a:endParaRPr lang="en-US" altLang="ko-KR" sz="1600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E9F0244-F664-417D-B873-9E436B2A1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1909" y="4184174"/>
            <a:ext cx="5378408" cy="227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518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</a:t>
            </a:r>
            <a:r>
              <a:rPr lang="ko-KR" altLang="en-US" dirty="0"/>
              <a:t> </a:t>
            </a:r>
            <a:r>
              <a:rPr lang="en-US" altLang="ko-KR" dirty="0"/>
              <a:t>TXOP limit difference – Option 1</a:t>
            </a:r>
            <a:endParaRPr lang="ko-KR" altLang="en-US" dirty="0"/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5EFE5B18-F8B3-488A-A465-C7C74577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038" y="1850483"/>
            <a:ext cx="8229600" cy="4627389"/>
          </a:xfrm>
        </p:spPr>
        <p:txBody>
          <a:bodyPr/>
          <a:lstStyle/>
          <a:p>
            <a:r>
              <a:rPr lang="en-US" altLang="ko-KR" sz="2000" dirty="0"/>
              <a:t>Block ACK can be delayed until the transmission of the other link finishes in order to avoid interference</a:t>
            </a:r>
          </a:p>
          <a:p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037AAD64-10AE-4F34-8DE4-0BBBF7558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802" y="2959021"/>
            <a:ext cx="7190000" cy="304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</a:t>
            </a:r>
            <a:r>
              <a:rPr lang="ko-KR" altLang="en-US" dirty="0"/>
              <a:t> </a:t>
            </a:r>
            <a:r>
              <a:rPr lang="en-US" altLang="ko-KR" dirty="0"/>
              <a:t>TXOP limit difference – Option 2</a:t>
            </a:r>
            <a:endParaRPr lang="ko-KR" altLang="en-US" dirty="0"/>
          </a:p>
        </p:txBody>
      </p:sp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5EFE5B18-F8B3-488A-A465-C7C745775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038" y="1850483"/>
            <a:ext cx="8229600" cy="4627389"/>
          </a:xfrm>
        </p:spPr>
        <p:txBody>
          <a:bodyPr/>
          <a:lstStyle/>
          <a:p>
            <a:r>
              <a:rPr lang="en-US" altLang="ko-KR" sz="2000" dirty="0"/>
              <a:t>Transmission of the PPDU with smaller TXOP duration can be delayed in order to align the end time </a:t>
            </a:r>
          </a:p>
          <a:p>
            <a:endParaRPr lang="en-US" altLang="ko-KR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0BCA66A-0087-44E3-80F9-91ED0B589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459" y="3092450"/>
            <a:ext cx="6879882" cy="307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92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contribution, TXOP selection for NSTR transmission was discussed</a:t>
            </a:r>
          </a:p>
          <a:p>
            <a:r>
              <a:rPr lang="en-US" altLang="ko-KR" dirty="0"/>
              <a:t>Each link’s TXOP owner shall be the STA of an operating link</a:t>
            </a:r>
          </a:p>
          <a:p>
            <a:r>
              <a:rPr lang="en-US" altLang="ko-KR" dirty="0"/>
              <a:t>In an NSTR link pair, the chosen AC of one link might be different from the chosen AC of the other link</a:t>
            </a:r>
          </a:p>
          <a:p>
            <a:r>
              <a:rPr lang="en-US" altLang="ko-KR" dirty="0"/>
              <a:t>Since each AC has its own TXOP limit, some considerations are required for </a:t>
            </a:r>
            <a:r>
              <a:rPr lang="en-GB" altLang="ko-KR" dirty="0"/>
              <a:t>sync PPDUs medium access and </a:t>
            </a:r>
            <a:r>
              <a:rPr lang="en-US" altLang="ko-KR" dirty="0"/>
              <a:t>end time alignment </a:t>
            </a:r>
          </a:p>
          <a:p>
            <a:pPr lvl="1"/>
            <a:r>
              <a:rPr lang="en-US" altLang="ko-KR" dirty="0"/>
              <a:t>TXOP selection for sync PPDUs medium access</a:t>
            </a:r>
          </a:p>
          <a:p>
            <a:pPr lvl="1"/>
            <a:r>
              <a:rPr lang="en-US" altLang="ko-KR" dirty="0"/>
              <a:t>Delayed ACK or PPDU transmission for end time alignment</a:t>
            </a:r>
          </a:p>
        </p:txBody>
      </p:sp>
    </p:spTree>
    <p:extLst>
      <p:ext uri="{BB962C8B-B14F-4D97-AF65-F5344CB8AC3E}">
        <p14:creationId xmlns:p14="http://schemas.microsoft.com/office/powerpoint/2010/main" val="16866116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6856</TotalTime>
  <Words>698</Words>
  <Application>Microsoft Office PowerPoint</Application>
  <PresentationFormat>화면 슬라이드 쇼(4:3)</PresentationFormat>
  <Paragraphs>64</Paragraphs>
  <Slides>11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Different AC’s frames over an NSTR link pair</vt:lpstr>
      <vt:lpstr>TXOP duration selection on ML start time sync PPDUs medium access (1/2)</vt:lpstr>
      <vt:lpstr>TXOP duration selection on ML start time sync PPDUs medium access (2/2)</vt:lpstr>
      <vt:lpstr>TXOP selection for downlink end time alignment</vt:lpstr>
      <vt:lpstr>DL TXOP limit difference – Option 1</vt:lpstr>
      <vt:lpstr>DL TXOP limit difference – Option 2</vt:lpstr>
      <vt:lpstr>Conclusion</vt:lpstr>
      <vt:lpstr>Reference </vt:lpstr>
      <vt:lpstr>Straw Poll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김 용호</cp:lastModifiedBy>
  <cp:revision>28</cp:revision>
  <cp:lastPrinted>2020-06-27T07:12:01Z</cp:lastPrinted>
  <dcterms:created xsi:type="dcterms:W3CDTF">2015-04-24T00:57:35Z</dcterms:created>
  <dcterms:modified xsi:type="dcterms:W3CDTF">2021-10-13T00:45:12Z</dcterms:modified>
</cp:coreProperties>
</file>