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9" r:id="rId2"/>
    <p:sldId id="362" r:id="rId3"/>
    <p:sldId id="444" r:id="rId4"/>
    <p:sldId id="440" r:id="rId5"/>
    <p:sldId id="445" r:id="rId6"/>
    <p:sldId id="446" r:id="rId7"/>
    <p:sldId id="447" r:id="rId8"/>
    <p:sldId id="355" r:id="rId9"/>
    <p:sldId id="434" r:id="rId10"/>
  </p:sldIdLst>
  <p:sldSz cx="9144000" cy="6858000" type="screen4x3"/>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582" userDrawn="1">
          <p15:clr>
            <a:srgbClr val="A4A3A4"/>
          </p15:clr>
        </p15:guide>
        <p15:guide id="2" pos="45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용수 곽" initials="용곽" lastIdx="2" clrIdx="0">
    <p:extLst>
      <p:ext uri="{19B8F6BF-5375-455C-9EA6-DF929625EA0E}">
        <p15:presenceInfo xmlns:p15="http://schemas.microsoft.com/office/powerpoint/2012/main" userId="d03944a2d3c0ed7e" providerId="Windows Live"/>
      </p:ext>
    </p:extLst>
  </p:cmAuthor>
  <p:cmAuthor id="2" name="홍 한슬" initials="홍한" lastIdx="1" clrIdx="1">
    <p:extLst>
      <p:ext uri="{19B8F6BF-5375-455C-9EA6-DF929625EA0E}">
        <p15:presenceInfo xmlns:p15="http://schemas.microsoft.com/office/powerpoint/2012/main" userId="4b0f4d17bb7e5f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9" autoAdjust="0"/>
    <p:restoredTop sz="94660"/>
  </p:normalViewPr>
  <p:slideViewPr>
    <p:cSldViewPr snapToGrid="0">
      <p:cViewPr varScale="1">
        <p:scale>
          <a:sx n="112" d="100"/>
          <a:sy n="112" d="100"/>
        </p:scale>
        <p:origin x="1020" y="76"/>
      </p:cViewPr>
      <p:guideLst>
        <p:guide orient="horz" pos="2160"/>
        <p:guide pos="2880"/>
      </p:guideLst>
    </p:cSldViewPr>
  </p:slideViewPr>
  <p:notesTextViewPr>
    <p:cViewPr>
      <p:scale>
        <a:sx n="1" d="1"/>
        <a:sy n="1" d="1"/>
      </p:scale>
      <p:origin x="0" y="0"/>
    </p:cViewPr>
  </p:notesTextViewPr>
  <p:notesViewPr>
    <p:cSldViewPr snapToGrid="0">
      <p:cViewPr varScale="1">
        <p:scale>
          <a:sx n="116" d="100"/>
          <a:sy n="116" d="100"/>
        </p:scale>
        <p:origin x="864" y="90"/>
      </p:cViewPr>
      <p:guideLst>
        <p:guide orient="horz" pos="2582"/>
        <p:guide pos="45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김 용호" userId="ca7f1c2ee546dcc2" providerId="LiveId" clId="{C9E9E31F-E8D6-4107-AE6E-6ABCB4B2E542}"/>
    <pc:docChg chg="undo custSel addSld delSld modSld modMainMaster">
      <pc:chgData name="김 용호" userId="ca7f1c2ee546dcc2" providerId="LiveId" clId="{C9E9E31F-E8D6-4107-AE6E-6ABCB4B2E542}" dt="2021-10-13T00:42:30.993" v="4824" actId="20577"/>
      <pc:docMkLst>
        <pc:docMk/>
      </pc:docMkLst>
      <pc:sldChg chg="modSp mod">
        <pc:chgData name="김 용호" userId="ca7f1c2ee546dcc2" providerId="LiveId" clId="{C9E9E31F-E8D6-4107-AE6E-6ABCB4B2E542}" dt="2021-10-11T21:12:19.748" v="4795" actId="20577"/>
        <pc:sldMkLst>
          <pc:docMk/>
          <pc:sldMk cId="2501565848" sldId="269"/>
        </pc:sldMkLst>
        <pc:spChg chg="mod">
          <ac:chgData name="김 용호" userId="ca7f1c2ee546dcc2" providerId="LiveId" clId="{C9E9E31F-E8D6-4107-AE6E-6ABCB4B2E542}" dt="2021-09-20T06:57:05.235" v="4572" actId="20577"/>
          <ac:spMkLst>
            <pc:docMk/>
            <pc:sldMk cId="2501565848" sldId="269"/>
            <ac:spMk id="4" creationId="{00000000-0000-0000-0000-000000000000}"/>
          </ac:spMkLst>
        </pc:spChg>
        <pc:spChg chg="mod">
          <ac:chgData name="김 용호" userId="ca7f1c2ee546dcc2" providerId="LiveId" clId="{C9E9E31F-E8D6-4107-AE6E-6ABCB4B2E542}" dt="2021-10-11T21:12:19.748" v="4795" actId="20577"/>
          <ac:spMkLst>
            <pc:docMk/>
            <pc:sldMk cId="2501565848" sldId="269"/>
            <ac:spMk id="5" creationId="{00000000-0000-0000-0000-000000000000}"/>
          </ac:spMkLst>
        </pc:spChg>
      </pc:sldChg>
      <pc:sldChg chg="modSp mod">
        <pc:chgData name="김 용호" userId="ca7f1c2ee546dcc2" providerId="LiveId" clId="{C9E9E31F-E8D6-4107-AE6E-6ABCB4B2E542}" dt="2021-09-20T06:51:23.541" v="4480" actId="20577"/>
        <pc:sldMkLst>
          <pc:docMk/>
          <pc:sldMk cId="2202316223" sldId="355"/>
        </pc:sldMkLst>
        <pc:spChg chg="mod">
          <ac:chgData name="김 용호" userId="ca7f1c2ee546dcc2" providerId="LiveId" clId="{C9E9E31F-E8D6-4107-AE6E-6ABCB4B2E542}" dt="2021-09-20T06:51:23.541" v="4480" actId="20577"/>
          <ac:spMkLst>
            <pc:docMk/>
            <pc:sldMk cId="2202316223" sldId="355"/>
            <ac:spMk id="3" creationId="{00000000-0000-0000-0000-000000000000}"/>
          </ac:spMkLst>
        </pc:spChg>
      </pc:sldChg>
      <pc:sldChg chg="modSp mod">
        <pc:chgData name="김 용호" userId="ca7f1c2ee546dcc2" providerId="LiveId" clId="{C9E9E31F-E8D6-4107-AE6E-6ABCB4B2E542}" dt="2021-10-11T20:45:23.460" v="4637" actId="20577"/>
        <pc:sldMkLst>
          <pc:docMk/>
          <pc:sldMk cId="792840281" sldId="362"/>
        </pc:sldMkLst>
        <pc:spChg chg="mod">
          <ac:chgData name="김 용호" userId="ca7f1c2ee546dcc2" providerId="LiveId" clId="{C9E9E31F-E8D6-4107-AE6E-6ABCB4B2E542}" dt="2021-10-11T20:45:23.460" v="4637" actId="20577"/>
          <ac:spMkLst>
            <pc:docMk/>
            <pc:sldMk cId="792840281" sldId="362"/>
            <ac:spMk id="3" creationId="{00000000-0000-0000-0000-000000000000}"/>
          </ac:spMkLst>
        </pc:spChg>
      </pc:sldChg>
      <pc:sldChg chg="del">
        <pc:chgData name="김 용호" userId="ca7f1c2ee546dcc2" providerId="LiveId" clId="{C9E9E31F-E8D6-4107-AE6E-6ABCB4B2E542}" dt="2021-09-20T04:14:07.682" v="813" actId="47"/>
        <pc:sldMkLst>
          <pc:docMk/>
          <pc:sldMk cId="2792309591" sldId="418"/>
        </pc:sldMkLst>
      </pc:sldChg>
      <pc:sldChg chg="del">
        <pc:chgData name="김 용호" userId="ca7f1c2ee546dcc2" providerId="LiveId" clId="{C9E9E31F-E8D6-4107-AE6E-6ABCB4B2E542}" dt="2021-09-20T04:14:07.682" v="813" actId="47"/>
        <pc:sldMkLst>
          <pc:docMk/>
          <pc:sldMk cId="1683518839" sldId="422"/>
        </pc:sldMkLst>
      </pc:sldChg>
      <pc:sldChg chg="modSp mod">
        <pc:chgData name="김 용호" userId="ca7f1c2ee546dcc2" providerId="LiveId" clId="{C9E9E31F-E8D6-4107-AE6E-6ABCB4B2E542}" dt="2021-10-13T00:39:56.858" v="4820" actId="20577"/>
        <pc:sldMkLst>
          <pc:docMk/>
          <pc:sldMk cId="2504556429" sldId="434"/>
        </pc:sldMkLst>
        <pc:spChg chg="mod">
          <ac:chgData name="김 용호" userId="ca7f1c2ee546dcc2" providerId="LiveId" clId="{C9E9E31F-E8D6-4107-AE6E-6ABCB4B2E542}" dt="2021-10-13T00:39:56.858" v="4820" actId="20577"/>
          <ac:spMkLst>
            <pc:docMk/>
            <pc:sldMk cId="2504556429" sldId="434"/>
            <ac:spMk id="3" creationId="{C42BDD69-F0DF-4447-A325-A668F23144FE}"/>
          </ac:spMkLst>
        </pc:spChg>
      </pc:sldChg>
      <pc:sldChg chg="del">
        <pc:chgData name="김 용호" userId="ca7f1c2ee546dcc2" providerId="LiveId" clId="{C9E9E31F-E8D6-4107-AE6E-6ABCB4B2E542}" dt="2021-09-20T04:14:07.682" v="813" actId="47"/>
        <pc:sldMkLst>
          <pc:docMk/>
          <pc:sldMk cId="1686611611" sldId="435"/>
        </pc:sldMkLst>
      </pc:sldChg>
      <pc:sldChg chg="modSp mod">
        <pc:chgData name="김 용호" userId="ca7f1c2ee546dcc2" providerId="LiveId" clId="{C9E9E31F-E8D6-4107-AE6E-6ABCB4B2E542}" dt="2021-10-11T21:00:48.064" v="4663" actId="20577"/>
        <pc:sldMkLst>
          <pc:docMk/>
          <pc:sldMk cId="825430333" sldId="440"/>
        </pc:sldMkLst>
        <pc:spChg chg="mod">
          <ac:chgData name="김 용호" userId="ca7f1c2ee546dcc2" providerId="LiveId" clId="{C9E9E31F-E8D6-4107-AE6E-6ABCB4B2E542}" dt="2021-09-20T03:48:55.372" v="129" actId="20577"/>
          <ac:spMkLst>
            <pc:docMk/>
            <pc:sldMk cId="825430333" sldId="440"/>
            <ac:spMk id="2" creationId="{00000000-0000-0000-0000-000000000000}"/>
          </ac:spMkLst>
        </pc:spChg>
        <pc:spChg chg="mod">
          <ac:chgData name="김 용호" userId="ca7f1c2ee546dcc2" providerId="LiveId" clId="{C9E9E31F-E8D6-4107-AE6E-6ABCB4B2E542}" dt="2021-10-11T21:00:48.064" v="4663" actId="20577"/>
          <ac:spMkLst>
            <pc:docMk/>
            <pc:sldMk cId="825430333" sldId="440"/>
            <ac:spMk id="3" creationId="{00000000-0000-0000-0000-000000000000}"/>
          </ac:spMkLst>
        </pc:spChg>
      </pc:sldChg>
      <pc:sldChg chg="del">
        <pc:chgData name="김 용호" userId="ca7f1c2ee546dcc2" providerId="LiveId" clId="{C9E9E31F-E8D6-4107-AE6E-6ABCB4B2E542}" dt="2021-09-20T04:14:07.682" v="813" actId="47"/>
        <pc:sldMkLst>
          <pc:docMk/>
          <pc:sldMk cId="3379375370" sldId="443"/>
        </pc:sldMkLst>
      </pc:sldChg>
      <pc:sldChg chg="modSp mod">
        <pc:chgData name="김 용호" userId="ca7f1c2ee546dcc2" providerId="LiveId" clId="{C9E9E31F-E8D6-4107-AE6E-6ABCB4B2E542}" dt="2021-09-20T02:39:25.122" v="111" actId="114"/>
        <pc:sldMkLst>
          <pc:docMk/>
          <pc:sldMk cId="1822080404" sldId="444"/>
        </pc:sldMkLst>
        <pc:spChg chg="mod">
          <ac:chgData name="김 용호" userId="ca7f1c2ee546dcc2" providerId="LiveId" clId="{C9E9E31F-E8D6-4107-AE6E-6ABCB4B2E542}" dt="2021-09-20T02:37:06.928" v="105" actId="20577"/>
          <ac:spMkLst>
            <pc:docMk/>
            <pc:sldMk cId="1822080404" sldId="444"/>
            <ac:spMk id="2" creationId="{00000000-0000-0000-0000-000000000000}"/>
          </ac:spMkLst>
        </pc:spChg>
        <pc:spChg chg="mod">
          <ac:chgData name="김 용호" userId="ca7f1c2ee546dcc2" providerId="LiveId" clId="{C9E9E31F-E8D6-4107-AE6E-6ABCB4B2E542}" dt="2021-09-20T02:39:25.122" v="111" actId="114"/>
          <ac:spMkLst>
            <pc:docMk/>
            <pc:sldMk cId="1822080404" sldId="444"/>
            <ac:spMk id="3" creationId="{00000000-0000-0000-0000-000000000000}"/>
          </ac:spMkLst>
        </pc:spChg>
      </pc:sldChg>
      <pc:sldChg chg="addSp delSp modSp add mod">
        <pc:chgData name="김 용호" userId="ca7f1c2ee546dcc2" providerId="LiveId" clId="{C9E9E31F-E8D6-4107-AE6E-6ABCB4B2E542}" dt="2021-10-11T21:04:22.683" v="4732" actId="20577"/>
        <pc:sldMkLst>
          <pc:docMk/>
          <pc:sldMk cId="3367246225" sldId="445"/>
        </pc:sldMkLst>
        <pc:spChg chg="mod">
          <ac:chgData name="김 용호" userId="ca7f1c2ee546dcc2" providerId="LiveId" clId="{C9E9E31F-E8D6-4107-AE6E-6ABCB4B2E542}" dt="2021-09-20T06:00:35.338" v="2082" actId="20577"/>
          <ac:spMkLst>
            <pc:docMk/>
            <pc:sldMk cId="3367246225" sldId="445"/>
            <ac:spMk id="2" creationId="{00000000-0000-0000-0000-000000000000}"/>
          </ac:spMkLst>
        </pc:spChg>
        <pc:spChg chg="mod">
          <ac:chgData name="김 용호" userId="ca7f1c2ee546dcc2" providerId="LiveId" clId="{C9E9E31F-E8D6-4107-AE6E-6ABCB4B2E542}" dt="2021-10-11T21:04:22.683" v="4732" actId="20577"/>
          <ac:spMkLst>
            <pc:docMk/>
            <pc:sldMk cId="3367246225" sldId="445"/>
            <ac:spMk id="3" creationId="{00000000-0000-0000-0000-000000000000}"/>
          </ac:spMkLst>
        </pc:spChg>
        <pc:picChg chg="add del mod">
          <ac:chgData name="김 용호" userId="ca7f1c2ee546dcc2" providerId="LiveId" clId="{C9E9E31F-E8D6-4107-AE6E-6ABCB4B2E542}" dt="2021-09-20T05:13:44.554" v="1335" actId="478"/>
          <ac:picMkLst>
            <pc:docMk/>
            <pc:sldMk cId="3367246225" sldId="445"/>
            <ac:picMk id="4" creationId="{9EE24469-CF4B-4571-99E5-3367E3EF06C4}"/>
          </ac:picMkLst>
        </pc:picChg>
        <pc:picChg chg="add del mod">
          <ac:chgData name="김 용호" userId="ca7f1c2ee546dcc2" providerId="LiveId" clId="{C9E9E31F-E8D6-4107-AE6E-6ABCB4B2E542}" dt="2021-09-20T05:52:50.967" v="1875" actId="478"/>
          <ac:picMkLst>
            <pc:docMk/>
            <pc:sldMk cId="3367246225" sldId="445"/>
            <ac:picMk id="5" creationId="{E9407B65-5607-4FC3-9133-C8794F7DD6E2}"/>
          </ac:picMkLst>
        </pc:picChg>
      </pc:sldChg>
      <pc:sldChg chg="addSp delSp modSp add mod">
        <pc:chgData name="김 용호" userId="ca7f1c2ee546dcc2" providerId="LiveId" clId="{C9E9E31F-E8D6-4107-AE6E-6ABCB4B2E542}" dt="2021-10-11T21:07:53.019" v="4771" actId="14100"/>
        <pc:sldMkLst>
          <pc:docMk/>
          <pc:sldMk cId="86723468" sldId="446"/>
        </pc:sldMkLst>
        <pc:spChg chg="mod">
          <ac:chgData name="김 용호" userId="ca7f1c2ee546dcc2" providerId="LiveId" clId="{C9E9E31F-E8D6-4107-AE6E-6ABCB4B2E542}" dt="2021-09-20T06:24:30.613" v="3181" actId="20577"/>
          <ac:spMkLst>
            <pc:docMk/>
            <pc:sldMk cId="86723468" sldId="446"/>
            <ac:spMk id="2" creationId="{00000000-0000-0000-0000-000000000000}"/>
          </ac:spMkLst>
        </pc:spChg>
        <pc:spChg chg="mod">
          <ac:chgData name="김 용호" userId="ca7f1c2ee546dcc2" providerId="LiveId" clId="{C9E9E31F-E8D6-4107-AE6E-6ABCB4B2E542}" dt="2021-10-11T21:07:53.019" v="4771" actId="14100"/>
          <ac:spMkLst>
            <pc:docMk/>
            <pc:sldMk cId="86723468" sldId="446"/>
            <ac:spMk id="3" creationId="{00000000-0000-0000-0000-000000000000}"/>
          </ac:spMkLst>
        </pc:spChg>
        <pc:picChg chg="add mod">
          <ac:chgData name="김 용호" userId="ca7f1c2ee546dcc2" providerId="LiveId" clId="{C9E9E31F-E8D6-4107-AE6E-6ABCB4B2E542}" dt="2021-09-23T06:40:05.050" v="4575" actId="14100"/>
          <ac:picMkLst>
            <pc:docMk/>
            <pc:sldMk cId="86723468" sldId="446"/>
            <ac:picMk id="4" creationId="{F9E97D93-EB50-47A4-9B4D-5D80D0F48DD4}"/>
          </ac:picMkLst>
        </pc:picChg>
        <pc:picChg chg="del">
          <ac:chgData name="김 용호" userId="ca7f1c2ee546dcc2" providerId="LiveId" clId="{C9E9E31F-E8D6-4107-AE6E-6ABCB4B2E542}" dt="2021-09-20T05:52:47.686" v="1874" actId="478"/>
          <ac:picMkLst>
            <pc:docMk/>
            <pc:sldMk cId="86723468" sldId="446"/>
            <ac:picMk id="5" creationId="{E9407B65-5607-4FC3-9133-C8794F7DD6E2}"/>
          </ac:picMkLst>
        </pc:picChg>
      </pc:sldChg>
      <pc:sldChg chg="delSp modSp add mod">
        <pc:chgData name="김 용호" userId="ca7f1c2ee546dcc2" providerId="LiveId" clId="{C9E9E31F-E8D6-4107-AE6E-6ABCB4B2E542}" dt="2021-10-11T21:11:01.581" v="4793" actId="20577"/>
        <pc:sldMkLst>
          <pc:docMk/>
          <pc:sldMk cId="290482275" sldId="447"/>
        </pc:sldMkLst>
        <pc:spChg chg="mod">
          <ac:chgData name="김 용호" userId="ca7f1c2ee546dcc2" providerId="LiveId" clId="{C9E9E31F-E8D6-4107-AE6E-6ABCB4B2E542}" dt="2021-10-11T21:11:01.581" v="4793" actId="20577"/>
          <ac:spMkLst>
            <pc:docMk/>
            <pc:sldMk cId="290482275" sldId="447"/>
            <ac:spMk id="3" creationId="{00000000-0000-0000-0000-000000000000}"/>
          </ac:spMkLst>
        </pc:spChg>
        <pc:picChg chg="del">
          <ac:chgData name="김 용호" userId="ca7f1c2ee546dcc2" providerId="LiveId" clId="{C9E9E31F-E8D6-4107-AE6E-6ABCB4B2E542}" dt="2021-09-20T06:38:58.222" v="3689" actId="478"/>
          <ac:picMkLst>
            <pc:docMk/>
            <pc:sldMk cId="290482275" sldId="447"/>
            <ac:picMk id="4" creationId="{F9E97D93-EB50-47A4-9B4D-5D80D0F48DD4}"/>
          </ac:picMkLst>
        </pc:picChg>
      </pc:sldChg>
      <pc:sldMasterChg chg="modSp mod">
        <pc:chgData name="김 용호" userId="ca7f1c2ee546dcc2" providerId="LiveId" clId="{C9E9E31F-E8D6-4107-AE6E-6ABCB4B2E542}" dt="2021-10-13T00:42:30.993" v="4824" actId="20577"/>
        <pc:sldMasterMkLst>
          <pc:docMk/>
          <pc:sldMasterMk cId="3903101786" sldId="2147483660"/>
        </pc:sldMasterMkLst>
        <pc:spChg chg="mod">
          <ac:chgData name="김 용호" userId="ca7f1c2ee546dcc2" providerId="LiveId" clId="{C9E9E31F-E8D6-4107-AE6E-6ABCB4B2E542}" dt="2021-10-13T00:42:30.993" v="4824" actId="20577"/>
          <ac:spMkLst>
            <pc:docMk/>
            <pc:sldMasterMk cId="3903101786" sldId="2147483660"/>
            <ac:spMk id="15"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6225288" cy="411277"/>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sz="quarter" idx="1"/>
          </p:nvPr>
        </p:nvSpPr>
        <p:spPr>
          <a:xfrm>
            <a:off x="8137438" y="1"/>
            <a:ext cx="6225288" cy="411277"/>
          </a:xfrm>
          <a:prstGeom prst="rect">
            <a:avLst/>
          </a:prstGeom>
        </p:spPr>
        <p:txBody>
          <a:bodyPr vert="horz" lIns="122475" tIns="61237" rIns="122475" bIns="61237" rtlCol="0"/>
          <a:lstStyle>
            <a:lvl1pPr algn="r">
              <a:defRPr sz="1600"/>
            </a:lvl1pPr>
          </a:lstStyle>
          <a:p>
            <a:fld id="{24F78BE8-6062-421D-845D-AF75DC4A99D3}" type="datetimeFigureOut">
              <a:rPr lang="ko-KR" altLang="en-US" smtClean="0"/>
              <a:t>2021-10-13</a:t>
            </a:fld>
            <a:endParaRPr lang="ko-KR" altLang="en-US"/>
          </a:p>
        </p:txBody>
      </p:sp>
      <p:sp>
        <p:nvSpPr>
          <p:cNvPr id="4" name="바닥글 개체 틀 3"/>
          <p:cNvSpPr>
            <a:spLocks noGrp="1"/>
          </p:cNvSpPr>
          <p:nvPr>
            <p:ph type="ftr" sz="quarter" idx="2"/>
          </p:nvPr>
        </p:nvSpPr>
        <p:spPr>
          <a:xfrm>
            <a:off x="1" y="7785808"/>
            <a:ext cx="6225288" cy="411276"/>
          </a:xfrm>
          <a:prstGeom prst="rect">
            <a:avLst/>
          </a:prstGeom>
        </p:spPr>
        <p:txBody>
          <a:bodyPr vert="horz" lIns="122475" tIns="61237" rIns="122475" bIns="61237" rtlCol="0" anchor="b"/>
          <a:lstStyle>
            <a:lvl1pPr algn="l">
              <a:defRPr sz="1600"/>
            </a:lvl1pPr>
          </a:lstStyle>
          <a:p>
            <a:endParaRPr lang="ko-KR" altLang="en-US"/>
          </a:p>
        </p:txBody>
      </p:sp>
      <p:sp>
        <p:nvSpPr>
          <p:cNvPr id="5" name="슬라이드 번호 개체 틀 4"/>
          <p:cNvSpPr>
            <a:spLocks noGrp="1"/>
          </p:cNvSpPr>
          <p:nvPr>
            <p:ph type="sldNum" sz="quarter" idx="3"/>
          </p:nvPr>
        </p:nvSpPr>
        <p:spPr>
          <a:xfrm>
            <a:off x="8137438" y="7785808"/>
            <a:ext cx="6225288" cy="411276"/>
          </a:xfrm>
          <a:prstGeom prst="rect">
            <a:avLst/>
          </a:prstGeom>
        </p:spPr>
        <p:txBody>
          <a:bodyPr vert="horz" lIns="122475" tIns="61237" rIns="122475" bIns="61237" rtlCol="0" anchor="b"/>
          <a:lstStyle>
            <a:lvl1pPr algn="r">
              <a:defRPr sz="1600"/>
            </a:lvl1pPr>
          </a:lstStyle>
          <a:p>
            <a:fld id="{FFE725D9-89AC-4F15-8C60-2A757A1E1DDF}" type="slidenum">
              <a:rPr lang="ko-KR" altLang="en-US" smtClean="0"/>
              <a:t>‹#›</a:t>
            </a:fld>
            <a:endParaRPr lang="ko-KR" altLang="en-US"/>
          </a:p>
        </p:txBody>
      </p:sp>
    </p:spTree>
    <p:extLst>
      <p:ext uri="{BB962C8B-B14F-4D97-AF65-F5344CB8AC3E}">
        <p14:creationId xmlns:p14="http://schemas.microsoft.com/office/powerpoint/2010/main" val="315278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6225288" cy="409855"/>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idx="1"/>
          </p:nvPr>
        </p:nvSpPr>
        <p:spPr>
          <a:xfrm>
            <a:off x="8137438" y="0"/>
            <a:ext cx="6225288" cy="409855"/>
          </a:xfrm>
          <a:prstGeom prst="rect">
            <a:avLst/>
          </a:prstGeom>
        </p:spPr>
        <p:txBody>
          <a:bodyPr vert="horz" lIns="122475" tIns="61237" rIns="122475" bIns="61237" rtlCol="0"/>
          <a:lstStyle>
            <a:lvl1pPr algn="r">
              <a:defRPr sz="1600"/>
            </a:lvl1pPr>
          </a:lstStyle>
          <a:p>
            <a:fld id="{7C3DDF5C-01AE-4AB9-B339-52FF3677FAF2}" type="datetimeFigureOut">
              <a:rPr lang="ko-KR" altLang="en-US" smtClean="0"/>
              <a:t>2021-10-13</a:t>
            </a:fld>
            <a:endParaRPr lang="ko-KR" altLang="en-US"/>
          </a:p>
        </p:txBody>
      </p:sp>
      <p:sp>
        <p:nvSpPr>
          <p:cNvPr id="4" name="슬라이드 이미지 개체 틀 3"/>
          <p:cNvSpPr>
            <a:spLocks noGrp="1" noRot="1" noChangeAspect="1"/>
          </p:cNvSpPr>
          <p:nvPr>
            <p:ph type="sldImg" idx="2"/>
          </p:nvPr>
        </p:nvSpPr>
        <p:spPr>
          <a:xfrm>
            <a:off x="5135563" y="615950"/>
            <a:ext cx="4095750" cy="3071813"/>
          </a:xfrm>
          <a:prstGeom prst="rect">
            <a:avLst/>
          </a:prstGeom>
          <a:noFill/>
          <a:ln w="12700">
            <a:solidFill>
              <a:prstClr val="black"/>
            </a:solidFill>
          </a:ln>
        </p:spPr>
        <p:txBody>
          <a:bodyPr vert="horz" lIns="122475" tIns="61237" rIns="122475" bIns="61237" rtlCol="0" anchor="ctr"/>
          <a:lstStyle/>
          <a:p>
            <a:endParaRPr lang="ko-KR" altLang="en-US"/>
          </a:p>
        </p:txBody>
      </p:sp>
      <p:sp>
        <p:nvSpPr>
          <p:cNvPr id="5" name="슬라이드 노트 개체 틀 4"/>
          <p:cNvSpPr>
            <a:spLocks noGrp="1"/>
          </p:cNvSpPr>
          <p:nvPr>
            <p:ph type="body" sz="quarter" idx="3"/>
          </p:nvPr>
        </p:nvSpPr>
        <p:spPr>
          <a:xfrm>
            <a:off x="1436606" y="3893614"/>
            <a:ext cx="11492840" cy="3688688"/>
          </a:xfrm>
          <a:prstGeom prst="rect">
            <a:avLst/>
          </a:prstGeom>
        </p:spPr>
        <p:txBody>
          <a:bodyPr vert="horz" lIns="122475" tIns="61237" rIns="122475" bIns="61237"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1" y="7785806"/>
            <a:ext cx="6225288" cy="409855"/>
          </a:xfrm>
          <a:prstGeom prst="rect">
            <a:avLst/>
          </a:prstGeom>
        </p:spPr>
        <p:txBody>
          <a:bodyPr vert="horz" lIns="122475" tIns="61237" rIns="122475" bIns="61237" rtlCol="0" anchor="b"/>
          <a:lstStyle>
            <a:lvl1pPr algn="l">
              <a:defRPr sz="1600"/>
            </a:lvl1pPr>
          </a:lstStyle>
          <a:p>
            <a:endParaRPr lang="ko-KR" altLang="en-US"/>
          </a:p>
        </p:txBody>
      </p:sp>
      <p:sp>
        <p:nvSpPr>
          <p:cNvPr id="7" name="슬라이드 번호 개체 틀 6"/>
          <p:cNvSpPr>
            <a:spLocks noGrp="1"/>
          </p:cNvSpPr>
          <p:nvPr>
            <p:ph type="sldNum" sz="quarter" idx="5"/>
          </p:nvPr>
        </p:nvSpPr>
        <p:spPr>
          <a:xfrm>
            <a:off x="8137438" y="7785806"/>
            <a:ext cx="6225288" cy="409855"/>
          </a:xfrm>
          <a:prstGeom prst="rect">
            <a:avLst/>
          </a:prstGeom>
        </p:spPr>
        <p:txBody>
          <a:bodyPr vert="horz" lIns="122475" tIns="61237" rIns="122475" bIns="61237" rtlCol="0" anchor="b"/>
          <a:lstStyle>
            <a:lvl1pPr algn="r">
              <a:defRPr sz="16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a:ea typeface="맑은 고딕"/>
            </a:endParaRP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34074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a:ea typeface="맑은 고딕"/>
            </a:endParaRP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3</a:t>
            </a:fld>
            <a:endParaRPr lang="ko-KR" altLang="en-US"/>
          </a:p>
        </p:txBody>
      </p:sp>
    </p:spTree>
    <p:extLst>
      <p:ext uri="{BB962C8B-B14F-4D97-AF65-F5344CB8AC3E}">
        <p14:creationId xmlns:p14="http://schemas.microsoft.com/office/powerpoint/2010/main" val="1612985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4</a:t>
            </a:fld>
            <a:endParaRPr lang="ko-KR" altLang="en-US"/>
          </a:p>
        </p:txBody>
      </p:sp>
    </p:spTree>
    <p:extLst>
      <p:ext uri="{BB962C8B-B14F-4D97-AF65-F5344CB8AC3E}">
        <p14:creationId xmlns:p14="http://schemas.microsoft.com/office/powerpoint/2010/main" val="1913797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5</a:t>
            </a:fld>
            <a:endParaRPr lang="ko-KR" altLang="en-US"/>
          </a:p>
        </p:txBody>
      </p:sp>
    </p:spTree>
    <p:extLst>
      <p:ext uri="{BB962C8B-B14F-4D97-AF65-F5344CB8AC3E}">
        <p14:creationId xmlns:p14="http://schemas.microsoft.com/office/powerpoint/2010/main" val="2878331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6</a:t>
            </a:fld>
            <a:endParaRPr lang="ko-KR" altLang="en-US"/>
          </a:p>
        </p:txBody>
      </p:sp>
    </p:spTree>
    <p:extLst>
      <p:ext uri="{BB962C8B-B14F-4D97-AF65-F5344CB8AC3E}">
        <p14:creationId xmlns:p14="http://schemas.microsoft.com/office/powerpoint/2010/main" val="1013215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7</a:t>
            </a:fld>
            <a:endParaRPr lang="ko-KR" altLang="en-US"/>
          </a:p>
        </p:txBody>
      </p:sp>
    </p:spTree>
    <p:extLst>
      <p:ext uri="{BB962C8B-B14F-4D97-AF65-F5344CB8AC3E}">
        <p14:creationId xmlns:p14="http://schemas.microsoft.com/office/powerpoint/2010/main" val="1512995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8</a:t>
            </a:fld>
            <a:endParaRPr lang="ko-KR" altLang="en-US"/>
          </a:p>
        </p:txBody>
      </p:sp>
    </p:spTree>
    <p:extLst>
      <p:ext uri="{BB962C8B-B14F-4D97-AF65-F5344CB8AC3E}">
        <p14:creationId xmlns:p14="http://schemas.microsoft.com/office/powerpoint/2010/main" val="127839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2021-10-13</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2021-10-13</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ltLang="ko-KR" dirty="0"/>
              <a:t>Ronny Yongho Kim, KNUT</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2021-10-13</a:t>
            </a:fld>
            <a:endParaRPr lang="ko-KR" altLang="en-US"/>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2021-10-13</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2021-10-13</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2021-10-13</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Juseong</a:t>
            </a:r>
            <a:r>
              <a:rPr lang="en-GB" dirty="0"/>
              <a:t> Moon, KNUT</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IEEE 802.11-21/</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1679</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r0</a:t>
            </a:r>
          </a:p>
        </p:txBody>
      </p:sp>
      <p:sp>
        <p:nvSpPr>
          <p:cNvPr id="19" name="직사각형 18"/>
          <p:cNvSpPr/>
          <p:nvPr userDrawn="1"/>
        </p:nvSpPr>
        <p:spPr>
          <a:xfrm>
            <a:off x="603396" y="290708"/>
            <a:ext cx="1507785"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October 2021</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92696"/>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Start time sync PPDUs medium access considering internal collision</a:t>
            </a:r>
            <a:endParaRPr lang="en-GB" altLang="ko-KR" sz="7200"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 2021-10-</a:t>
            </a:r>
            <a:r>
              <a:rPr lang="en-US" sz="2000" b="0" kern="0">
                <a:latin typeface="Times New Roman"/>
                <a:ea typeface="MS Gothic"/>
              </a:rPr>
              <a:t>11</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6" charset="0"/>
                <a:ea typeface="MS Gothic" charset="-128"/>
              </a:rPr>
              <a:t>Authors:</a:t>
            </a:r>
          </a:p>
        </p:txBody>
      </p:sp>
      <p:graphicFrame>
        <p:nvGraphicFramePr>
          <p:cNvPr id="6" name="Object 3"/>
          <p:cNvGraphicFramePr>
            <a:graphicFrameLocks noChangeAspect="1"/>
          </p:cNvGraphicFramePr>
          <p:nvPr>
            <p:extLst>
              <p:ext uri="{D42A27DB-BD31-4B8C-83A1-F6EECF244321}">
                <p14:modId xmlns:p14="http://schemas.microsoft.com/office/powerpoint/2010/main" val="2671984262"/>
              </p:ext>
            </p:extLst>
          </p:nvPr>
        </p:nvGraphicFramePr>
        <p:xfrm>
          <a:off x="703263" y="2963863"/>
          <a:ext cx="7199312" cy="2224087"/>
        </p:xfrm>
        <a:graphic>
          <a:graphicData uri="http://schemas.openxmlformats.org/presentationml/2006/ole">
            <mc:AlternateContent xmlns:mc="http://schemas.openxmlformats.org/markup-compatibility/2006">
              <mc:Choice xmlns:v="urn:schemas-microsoft-com:vml" Requires="v">
                <p:oleObj spid="_x0000_s1026" name="Document" r:id="rId4" imgW="8184503" imgH="2531462" progId="Word.Document.8">
                  <p:embed/>
                </p:oleObj>
              </mc:Choice>
              <mc:Fallback>
                <p:oleObj name="Document" r:id="rId4" imgW="8184503" imgH="2531462" progId="Word.Document.8">
                  <p:embed/>
                  <p:pic>
                    <p:nvPicPr>
                      <p:cNvPr id="6" name="Object 3"/>
                      <p:cNvPicPr>
                        <a:picLocks noChangeAspect="1" noChangeArrowheads="1"/>
                      </p:cNvPicPr>
                      <p:nvPr/>
                    </p:nvPicPr>
                    <p:blipFill>
                      <a:blip r:embed="rId5"/>
                      <a:srcRect/>
                      <a:stretch>
                        <a:fillRect/>
                      </a:stretch>
                    </p:blipFill>
                    <p:spPr bwMode="auto">
                      <a:xfrm>
                        <a:off x="703263" y="2963863"/>
                        <a:ext cx="7199312" cy="2224087"/>
                      </a:xfrm>
                      <a:prstGeom prst="rect">
                        <a:avLst/>
                      </a:prstGeom>
                      <a:noFill/>
                    </p:spPr>
                  </p:pic>
                </p:oleObj>
              </mc:Fallback>
            </mc:AlternateContent>
          </a:graphicData>
        </a:graphic>
      </p:graphicFrame>
    </p:spTree>
    <p:extLst>
      <p:ext uri="{BB962C8B-B14F-4D97-AF65-F5344CB8AC3E}">
        <p14:creationId xmlns:p14="http://schemas.microsoft.com/office/powerpoint/2010/main" val="250156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Introduction</a:t>
            </a:r>
            <a:endParaRPr lang="ko-KR" altLang="en-US"/>
          </a:p>
        </p:txBody>
      </p:sp>
      <p:sp>
        <p:nvSpPr>
          <p:cNvPr id="3" name="내용 개체 틀 2"/>
          <p:cNvSpPr>
            <a:spLocks noGrp="1"/>
          </p:cNvSpPr>
          <p:nvPr>
            <p:ph idx="1"/>
          </p:nvPr>
        </p:nvSpPr>
        <p:spPr>
          <a:xfrm>
            <a:off x="457200" y="1946250"/>
            <a:ext cx="8229600" cy="4525963"/>
          </a:xfrm>
        </p:spPr>
        <p:txBody>
          <a:bodyPr>
            <a:normAutofit/>
          </a:bodyPr>
          <a:lstStyle/>
          <a:p>
            <a:r>
              <a:rPr lang="en-US" altLang="ko-KR" dirty="0"/>
              <a:t>In Draft 1.1, Start time sync PPDUs medium access is defined [1] </a:t>
            </a:r>
          </a:p>
          <a:p>
            <a:r>
              <a:rPr lang="en-US" altLang="ko-KR" dirty="0"/>
              <a:t>The defined medium access procedure does not cover internal collision cases</a:t>
            </a:r>
          </a:p>
          <a:p>
            <a:pPr lvl="1"/>
            <a:r>
              <a:rPr lang="en-US" altLang="ko-KR" dirty="0"/>
              <a:t>While waiting with the </a:t>
            </a:r>
            <a:r>
              <a:rPr lang="en-US" altLang="ko-KR" dirty="0" err="1"/>
              <a:t>backoff</a:t>
            </a:r>
            <a:r>
              <a:rPr lang="en-US" altLang="ko-KR" dirty="0"/>
              <a:t> counter of a certain AC at zero, the </a:t>
            </a:r>
            <a:r>
              <a:rPr lang="en-US" altLang="ko-KR" dirty="0" err="1"/>
              <a:t>backoff</a:t>
            </a:r>
            <a:r>
              <a:rPr lang="en-US" altLang="ko-KR" dirty="0"/>
              <a:t> counter of other AC may become zero leading to internal collision</a:t>
            </a:r>
          </a:p>
          <a:p>
            <a:pPr lvl="1"/>
            <a:r>
              <a:rPr lang="en-US" altLang="ko-KR" dirty="0">
                <a:ea typeface="바탕" panose="02030600000101010101" pitchFamily="18" charset="-127"/>
              </a:rPr>
              <a:t>There should be a clear rule to resolve the internal collision</a:t>
            </a:r>
            <a:endParaRPr lang="en-US" altLang="ko-KR" dirty="0"/>
          </a:p>
          <a:p>
            <a:r>
              <a:rPr lang="en-US" altLang="ko-KR" dirty="0"/>
              <a:t>This contribution discusses “Start time sync PPDUs medium access”  in case of the internal collision</a:t>
            </a:r>
          </a:p>
        </p:txBody>
      </p:sp>
    </p:spTree>
    <p:extLst>
      <p:ext uri="{BB962C8B-B14F-4D97-AF65-F5344CB8AC3E}">
        <p14:creationId xmlns:p14="http://schemas.microsoft.com/office/powerpoint/2010/main" val="7928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Start time sync PPDUs medium access</a:t>
            </a:r>
            <a:endParaRPr lang="ko-KR" altLang="en-US" dirty="0"/>
          </a:p>
        </p:txBody>
      </p:sp>
      <p:sp>
        <p:nvSpPr>
          <p:cNvPr id="3" name="내용 개체 틀 2"/>
          <p:cNvSpPr>
            <a:spLocks noGrp="1"/>
          </p:cNvSpPr>
          <p:nvPr>
            <p:ph idx="1"/>
          </p:nvPr>
        </p:nvSpPr>
        <p:spPr>
          <a:xfrm>
            <a:off x="457200" y="1946250"/>
            <a:ext cx="8229600" cy="4525963"/>
          </a:xfrm>
        </p:spPr>
        <p:txBody>
          <a:bodyPr>
            <a:normAutofit lnSpcReduction="10000"/>
          </a:bodyPr>
          <a:lstStyle/>
          <a:p>
            <a:r>
              <a:rPr lang="en-US" altLang="ko-KR" dirty="0"/>
              <a:t>In Draft 1.1, Start time sync PPDUs medium access is defined [1]</a:t>
            </a:r>
          </a:p>
          <a:p>
            <a:pPr lvl="1"/>
            <a:r>
              <a:rPr lang="en-US" altLang="ko-KR" sz="1800" dirty="0">
                <a:ea typeface="바탕" panose="02030600000101010101" pitchFamily="18" charset="-127"/>
              </a:rPr>
              <a:t>A STA of an MLD operating on a link that is part of an NSTR link pair for that MLD shall follow the channel access procedure described below:</a:t>
            </a:r>
          </a:p>
          <a:p>
            <a:pPr marL="1257300" lvl="2" indent="-342900">
              <a:buFont typeface="+mj-lt"/>
              <a:buAutoNum type="arabicPeriod"/>
            </a:pPr>
            <a:r>
              <a:rPr lang="en-US" altLang="ko-KR" sz="1600" dirty="0">
                <a:ea typeface="바탕" panose="02030600000101010101" pitchFamily="18" charset="-127"/>
              </a:rPr>
              <a:t>The STA may initiate transmission on a link when the medium is idle as indicated by the physical and virtual CS mechanism and one of the following conditions is met:</a:t>
            </a:r>
          </a:p>
          <a:p>
            <a:pPr marL="1714500" lvl="3" indent="-342900">
              <a:buFont typeface="+mj-lt"/>
              <a:buAutoNum type="alphaLcPeriod"/>
            </a:pPr>
            <a:r>
              <a:rPr lang="en-US" altLang="ko-KR" sz="1400" dirty="0">
                <a:ea typeface="바탕" panose="02030600000101010101" pitchFamily="18" charset="-127"/>
              </a:rPr>
              <a:t>The STA obtained an EDCA TXOP following the procedure in 10.23.2.4 (Obtaining an EDCA TXOP).</a:t>
            </a:r>
          </a:p>
          <a:p>
            <a:pPr marL="1714500" lvl="3" indent="-342900">
              <a:buFont typeface="+mj-lt"/>
              <a:buAutoNum type="alphaLcPeriod"/>
            </a:pPr>
            <a:r>
              <a:rPr lang="en-US" altLang="ko-KR" sz="1400" i="1" dirty="0">
                <a:solidFill>
                  <a:schemeClr val="accent1">
                    <a:lumMod val="75000"/>
                  </a:schemeClr>
                </a:solidFill>
                <a:ea typeface="바탕" panose="02030600000101010101" pitchFamily="18" charset="-127"/>
              </a:rPr>
              <a:t>The </a:t>
            </a:r>
            <a:r>
              <a:rPr lang="en-US" altLang="ko-KR" sz="1400" i="1" dirty="0" err="1">
                <a:solidFill>
                  <a:schemeClr val="accent1">
                    <a:lumMod val="75000"/>
                  </a:schemeClr>
                </a:solidFill>
                <a:ea typeface="바탕" panose="02030600000101010101" pitchFamily="18" charset="-127"/>
              </a:rPr>
              <a:t>backoff</a:t>
            </a:r>
            <a:r>
              <a:rPr lang="en-US" altLang="ko-KR" sz="1400" i="1" dirty="0">
                <a:solidFill>
                  <a:schemeClr val="accent1">
                    <a:lumMod val="75000"/>
                  </a:schemeClr>
                </a:solidFill>
                <a:ea typeface="바탕" panose="02030600000101010101" pitchFamily="18" charset="-127"/>
              </a:rPr>
              <a:t> counter of the STA is already zero, and the STA operating on the other link of NSTR link pair of the affiliated MLD obtains an EDCA TXOP following the procedure in 10.23.2.4 (Obtaining an EDCA TXOP).</a:t>
            </a:r>
          </a:p>
          <a:p>
            <a:pPr marL="1257300" lvl="2" indent="-342900">
              <a:buFont typeface="+mj-lt"/>
              <a:buAutoNum type="arabicPeriod"/>
            </a:pPr>
            <a:r>
              <a:rPr lang="en-US" altLang="ko-KR" sz="1600" i="1" dirty="0">
                <a:solidFill>
                  <a:schemeClr val="accent1">
                    <a:lumMod val="75000"/>
                  </a:schemeClr>
                </a:solidFill>
                <a:ea typeface="바탕" panose="02030600000101010101" pitchFamily="18" charset="-127"/>
              </a:rPr>
              <a:t>When the </a:t>
            </a:r>
            <a:r>
              <a:rPr lang="en-US" altLang="ko-KR" sz="1600" i="1" dirty="0" err="1">
                <a:solidFill>
                  <a:schemeClr val="accent1">
                    <a:lumMod val="75000"/>
                  </a:schemeClr>
                </a:solidFill>
                <a:ea typeface="바탕" panose="02030600000101010101" pitchFamily="18" charset="-127"/>
              </a:rPr>
              <a:t>backoff</a:t>
            </a:r>
            <a:r>
              <a:rPr lang="en-US" altLang="ko-KR" sz="1600" i="1" dirty="0">
                <a:solidFill>
                  <a:schemeClr val="accent1">
                    <a:lumMod val="75000"/>
                  </a:schemeClr>
                </a:solidFill>
                <a:ea typeface="바탕" panose="02030600000101010101" pitchFamily="18" charset="-127"/>
              </a:rPr>
              <a:t> counter of the STA reaches zero, it may choose to not transmit and keep its </a:t>
            </a:r>
            <a:r>
              <a:rPr lang="en-US" altLang="ko-KR" sz="1600" i="1" dirty="0" err="1">
                <a:solidFill>
                  <a:schemeClr val="accent1">
                    <a:lumMod val="75000"/>
                  </a:schemeClr>
                </a:solidFill>
                <a:ea typeface="바탕" panose="02030600000101010101" pitchFamily="18" charset="-127"/>
              </a:rPr>
              <a:t>backoff</a:t>
            </a:r>
            <a:r>
              <a:rPr lang="en-US" altLang="ko-KR" sz="1600" i="1" dirty="0">
                <a:solidFill>
                  <a:schemeClr val="accent1">
                    <a:lumMod val="75000"/>
                  </a:schemeClr>
                </a:solidFill>
                <a:ea typeface="바탕" panose="02030600000101010101" pitchFamily="18" charset="-127"/>
              </a:rPr>
              <a:t> counter at zero.</a:t>
            </a:r>
          </a:p>
          <a:p>
            <a:pPr marL="1257300" lvl="2" indent="-342900">
              <a:buFont typeface="+mj-lt"/>
              <a:buAutoNum type="arabicPeriod"/>
            </a:pPr>
            <a:r>
              <a:rPr lang="en-US" altLang="ko-KR" sz="1600" dirty="0">
                <a:ea typeface="바탕" panose="02030600000101010101" pitchFamily="18" charset="-127"/>
              </a:rPr>
              <a:t>If the </a:t>
            </a:r>
            <a:r>
              <a:rPr lang="en-US" altLang="ko-KR" sz="1600" dirty="0" err="1">
                <a:ea typeface="바탕" panose="02030600000101010101" pitchFamily="18" charset="-127"/>
              </a:rPr>
              <a:t>backoff</a:t>
            </a:r>
            <a:r>
              <a:rPr lang="en-US" altLang="ko-KR" sz="1600" dirty="0">
                <a:ea typeface="바탕" panose="02030600000101010101" pitchFamily="18" charset="-127"/>
              </a:rPr>
              <a:t> counter of the STA has already reached zero, it may perform a new </a:t>
            </a:r>
            <a:r>
              <a:rPr lang="en-US" altLang="ko-KR" sz="1600" dirty="0" err="1">
                <a:ea typeface="바탕" panose="02030600000101010101" pitchFamily="18" charset="-127"/>
              </a:rPr>
              <a:t>backoff</a:t>
            </a:r>
            <a:r>
              <a:rPr lang="en-US" altLang="ko-KR" sz="1600" dirty="0">
                <a:ea typeface="바탕" panose="02030600000101010101" pitchFamily="18" charset="-127"/>
              </a:rPr>
              <a:t> procedure following deferral procedures as described in 10.23.2.4 (Obtaining an EDCA TXOP) and 10.3.4.3 (</a:t>
            </a:r>
            <a:r>
              <a:rPr lang="en-US" altLang="ko-KR" sz="1600" dirty="0" err="1">
                <a:ea typeface="바탕" panose="02030600000101010101" pitchFamily="18" charset="-127"/>
              </a:rPr>
              <a:t>Backoff</a:t>
            </a:r>
            <a:r>
              <a:rPr lang="en-US" altLang="ko-KR" sz="1600" dirty="0">
                <a:ea typeface="바탕" panose="02030600000101010101" pitchFamily="18" charset="-127"/>
              </a:rPr>
              <a:t> procedure for DCF). CW[AC] and QSRC[AC] are left unchanged.</a:t>
            </a:r>
            <a:endParaRPr lang="ko-KR" altLang="ko-KR" sz="1600" dirty="0">
              <a:effectLst/>
              <a:ea typeface="바탕" panose="02030600000101010101" pitchFamily="18" charset="-127"/>
            </a:endParaRPr>
          </a:p>
        </p:txBody>
      </p:sp>
    </p:spTree>
    <p:extLst>
      <p:ext uri="{BB962C8B-B14F-4D97-AF65-F5344CB8AC3E}">
        <p14:creationId xmlns:p14="http://schemas.microsoft.com/office/powerpoint/2010/main" val="182208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t>Internal collision</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2000" dirty="0"/>
              <a:t>In Draft 1.1, internal collision is defined for a STA that has chosen not to transmit</a:t>
            </a:r>
          </a:p>
          <a:p>
            <a:pPr lvl="1">
              <a:buFont typeface="Arial" panose="020B0604020202020204" pitchFamily="34" charset="0"/>
              <a:buChar char="•"/>
            </a:pPr>
            <a:r>
              <a:rPr lang="en-US" altLang="ko-KR" sz="1600" dirty="0"/>
              <a:t>A STA that chooses not to transmit after the </a:t>
            </a:r>
            <a:r>
              <a:rPr lang="en-US" altLang="ko-KR" sz="1600" dirty="0" err="1"/>
              <a:t>backoff</a:t>
            </a:r>
            <a:r>
              <a:rPr lang="en-US" altLang="ko-KR" sz="1600" dirty="0"/>
              <a:t> counter reached zero on a link of NSTR link pair may have one or more EDCAF </a:t>
            </a:r>
            <a:r>
              <a:rPr lang="en-US" altLang="ko-KR" sz="1600" dirty="0" err="1"/>
              <a:t>backoff</a:t>
            </a:r>
            <a:r>
              <a:rPr lang="en-US" altLang="ko-KR" sz="1600" dirty="0"/>
              <a:t> counters with value zero on that link. The STA that initiates transmission on that link following condition a) or b), and has one or more EDCAF </a:t>
            </a:r>
            <a:r>
              <a:rPr lang="en-US" altLang="ko-KR" sz="1600" dirty="0" err="1"/>
              <a:t>backoff</a:t>
            </a:r>
            <a:r>
              <a:rPr lang="en-US" altLang="ko-KR" sz="1600" dirty="0"/>
              <a:t> counters that already reached zero shall </a:t>
            </a:r>
            <a:r>
              <a:rPr lang="en-US" altLang="ko-KR" sz="1600" b="1" i="1" dirty="0"/>
              <a:t>choose only one implementation specific EDCAF </a:t>
            </a:r>
            <a:r>
              <a:rPr lang="en-US" altLang="ko-KR" sz="1600" dirty="0"/>
              <a:t>for the transmission.</a:t>
            </a:r>
          </a:p>
          <a:p>
            <a:r>
              <a:rPr lang="en-US" altLang="ko-KR" sz="2000" dirty="0"/>
              <a:t>There is an ambiguity on handling multiple EDCAF </a:t>
            </a:r>
            <a:r>
              <a:rPr lang="en-US" altLang="ko-KR" sz="2000" dirty="0" err="1"/>
              <a:t>backoff</a:t>
            </a:r>
            <a:r>
              <a:rPr lang="en-US" altLang="ko-KR" sz="2000" dirty="0"/>
              <a:t> counters</a:t>
            </a:r>
          </a:p>
          <a:p>
            <a:pPr lvl="1"/>
            <a:r>
              <a:rPr lang="en-US" altLang="ko-KR" sz="1600" dirty="0"/>
              <a:t>When more than two EDCAF </a:t>
            </a:r>
            <a:r>
              <a:rPr lang="en-US" altLang="ko-KR" sz="1600" dirty="0" err="1"/>
              <a:t>backoff</a:t>
            </a:r>
            <a:r>
              <a:rPr lang="en-US" altLang="ko-KR" sz="1600" dirty="0"/>
              <a:t> counters become zero, this shall be handled as an internal collision</a:t>
            </a:r>
          </a:p>
          <a:p>
            <a:r>
              <a:rPr lang="en-US" altLang="ko-KR" sz="2000" dirty="0"/>
              <a:t>There are several possible cases for choosing </a:t>
            </a:r>
            <a:r>
              <a:rPr lang="en-US" altLang="ko-KR" sz="2000" i="1" dirty="0"/>
              <a:t>only one </a:t>
            </a:r>
            <a:r>
              <a:rPr lang="en-US" altLang="ko-KR" sz="2000" dirty="0"/>
              <a:t>implementation specific EDCAF </a:t>
            </a:r>
          </a:p>
          <a:p>
            <a:pPr lvl="1">
              <a:buFont typeface="Arial" panose="020B0604020202020204" pitchFamily="34" charset="0"/>
              <a:buChar char="•"/>
            </a:pPr>
            <a:r>
              <a:rPr lang="en-US" altLang="ko-KR" sz="1600" dirty="0"/>
              <a:t>However,</a:t>
            </a:r>
            <a:r>
              <a:rPr lang="ko-KR" altLang="en-US" sz="1600" dirty="0"/>
              <a:t> </a:t>
            </a:r>
            <a:r>
              <a:rPr lang="en-US" altLang="ko-KR" sz="1600" dirty="0"/>
              <a:t>due to internal collision resolution, while keeping one EDCAF </a:t>
            </a:r>
            <a:r>
              <a:rPr lang="en-US" altLang="ko-KR" sz="1600" dirty="0" err="1"/>
              <a:t>backoff</a:t>
            </a:r>
            <a:r>
              <a:rPr lang="en-US" altLang="ko-KR" sz="1600" dirty="0"/>
              <a:t> counter at zero, if one of the other EDCAF </a:t>
            </a:r>
            <a:r>
              <a:rPr lang="en-US" altLang="ko-KR" sz="1600" dirty="0" err="1"/>
              <a:t>backoff</a:t>
            </a:r>
            <a:r>
              <a:rPr lang="en-US" altLang="ko-KR" sz="1600" dirty="0"/>
              <a:t> counters becomes zero, a STA shall choose one EDCAF </a:t>
            </a:r>
            <a:r>
              <a:rPr lang="en-US" altLang="ko-KR" sz="1600" dirty="0" err="1"/>
              <a:t>backoff</a:t>
            </a:r>
            <a:r>
              <a:rPr lang="en-US" altLang="ko-KR" sz="1600" dirty="0"/>
              <a:t> counter to keep zero. </a:t>
            </a:r>
          </a:p>
        </p:txBody>
      </p:sp>
    </p:spTree>
    <p:extLst>
      <p:ext uri="{BB962C8B-B14F-4D97-AF65-F5344CB8AC3E}">
        <p14:creationId xmlns:p14="http://schemas.microsoft.com/office/powerpoint/2010/main" val="82543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Internal collision</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sz="2000" b="0" dirty="0"/>
              <a:t>Letting multiple EDCAF </a:t>
            </a:r>
            <a:r>
              <a:rPr lang="en-US" altLang="ko-KR" sz="2000" b="0" dirty="0" err="1"/>
              <a:t>backoff</a:t>
            </a:r>
            <a:r>
              <a:rPr lang="en-US" altLang="ko-KR" sz="2000" b="0" dirty="0"/>
              <a:t> counters become zero is a violation of internal collision resolution (10.23.2.4)</a:t>
            </a:r>
          </a:p>
          <a:p>
            <a:pPr lvl="1"/>
            <a:r>
              <a:rPr lang="en-US" altLang="ko-KR" sz="1600" b="0" dirty="0"/>
              <a:t>In order for multiple EDCAF </a:t>
            </a:r>
            <a:r>
              <a:rPr lang="en-US" altLang="ko-KR" sz="1600" b="0" dirty="0" err="1"/>
              <a:t>backoff</a:t>
            </a:r>
            <a:r>
              <a:rPr lang="en-US" altLang="ko-KR" sz="1600" b="0" dirty="0"/>
              <a:t> counters to become zero, a STA, which applied a rule “</a:t>
            </a:r>
            <a:r>
              <a:rPr lang="en-US" altLang="ko-KR" sz="1600" i="1" dirty="0">
                <a:solidFill>
                  <a:schemeClr val="accent1">
                    <a:lumMod val="75000"/>
                  </a:schemeClr>
                </a:solidFill>
                <a:ea typeface="바탕" panose="02030600000101010101" pitchFamily="18" charset="-127"/>
              </a:rPr>
              <a:t>may choose to not transmit and keep its </a:t>
            </a:r>
            <a:r>
              <a:rPr lang="en-US" altLang="ko-KR" sz="1600" i="1" dirty="0" err="1">
                <a:solidFill>
                  <a:schemeClr val="accent1">
                    <a:lumMod val="75000"/>
                  </a:schemeClr>
                </a:solidFill>
                <a:ea typeface="바탕" panose="02030600000101010101" pitchFamily="18" charset="-127"/>
              </a:rPr>
              <a:t>backoff</a:t>
            </a:r>
            <a:r>
              <a:rPr lang="en-US" altLang="ko-KR" sz="1600" i="1" dirty="0">
                <a:solidFill>
                  <a:schemeClr val="accent1">
                    <a:lumMod val="75000"/>
                  </a:schemeClr>
                </a:solidFill>
                <a:ea typeface="바탕" panose="02030600000101010101" pitchFamily="18" charset="-127"/>
              </a:rPr>
              <a:t> counter at zero” </a:t>
            </a:r>
            <a:r>
              <a:rPr lang="en-US" altLang="ko-KR" sz="1600" b="0" dirty="0"/>
              <a:t>to one of ACs, shall apply the same rule to the other ACs. </a:t>
            </a:r>
          </a:p>
          <a:p>
            <a:r>
              <a:rPr lang="en-US" altLang="ko-KR" sz="2000" b="0" dirty="0"/>
              <a:t>While keeping one EDCAF </a:t>
            </a:r>
            <a:r>
              <a:rPr lang="en-US" altLang="ko-KR" sz="2000" b="0" dirty="0" err="1"/>
              <a:t>backoff</a:t>
            </a:r>
            <a:r>
              <a:rPr lang="en-US" altLang="ko-KR" sz="2000" b="0" dirty="0"/>
              <a:t> counter at zero, if one of the other EDCAF </a:t>
            </a:r>
            <a:r>
              <a:rPr lang="en-US" altLang="ko-KR" sz="2000" b="0" dirty="0" err="1"/>
              <a:t>backoff</a:t>
            </a:r>
            <a:r>
              <a:rPr lang="en-US" altLang="ko-KR" sz="2000" b="0" dirty="0"/>
              <a:t> counters becomes zero, a STA shall </a:t>
            </a:r>
          </a:p>
          <a:p>
            <a:pPr lvl="1">
              <a:buFont typeface="Arial" panose="020B0604020202020204" pitchFamily="34" charset="0"/>
              <a:buChar char="•"/>
            </a:pPr>
            <a:r>
              <a:rPr lang="en-US" altLang="ko-KR" sz="1600" dirty="0"/>
              <a:t>choose the AC between two ACs which become EDCAF </a:t>
            </a:r>
            <a:r>
              <a:rPr lang="en-US" altLang="ko-KR" sz="1600" dirty="0" err="1"/>
              <a:t>backoff</a:t>
            </a:r>
            <a:r>
              <a:rPr lang="en-US" altLang="ko-KR" sz="1600" dirty="0"/>
              <a:t> counter zero</a:t>
            </a:r>
          </a:p>
          <a:p>
            <a:pPr lvl="1">
              <a:buFont typeface="Arial" panose="020B0604020202020204" pitchFamily="34" charset="0"/>
              <a:buChar char="•"/>
            </a:pPr>
            <a:r>
              <a:rPr lang="en-US" altLang="ko-KR" sz="1600" dirty="0"/>
              <a:t>and “</a:t>
            </a:r>
            <a:r>
              <a:rPr lang="en-US" altLang="ko-KR" sz="1600" i="1" dirty="0">
                <a:solidFill>
                  <a:schemeClr val="accent1">
                    <a:lumMod val="75000"/>
                  </a:schemeClr>
                </a:solidFill>
                <a:ea typeface="바탕" panose="02030600000101010101" pitchFamily="18" charset="-127"/>
              </a:rPr>
              <a:t>may choose to not transmit and keep its </a:t>
            </a:r>
            <a:r>
              <a:rPr lang="en-US" altLang="ko-KR" sz="1600" i="1" dirty="0" err="1">
                <a:solidFill>
                  <a:schemeClr val="accent1">
                    <a:lumMod val="75000"/>
                  </a:schemeClr>
                </a:solidFill>
                <a:ea typeface="바탕" panose="02030600000101010101" pitchFamily="18" charset="-127"/>
              </a:rPr>
              <a:t>backoff</a:t>
            </a:r>
            <a:r>
              <a:rPr lang="en-US" altLang="ko-KR" sz="1600" i="1" dirty="0">
                <a:solidFill>
                  <a:schemeClr val="accent1">
                    <a:lumMod val="75000"/>
                  </a:schemeClr>
                </a:solidFill>
                <a:ea typeface="바탕" panose="02030600000101010101" pitchFamily="18" charset="-127"/>
              </a:rPr>
              <a:t> counter at zero”</a:t>
            </a:r>
          </a:p>
          <a:p>
            <a:r>
              <a:rPr lang="en-US" altLang="ko-KR" sz="2000" b="0" dirty="0"/>
              <a:t>How to handle CW[AC] and QSRC[AC] for the AC which is not chosen ?</a:t>
            </a:r>
          </a:p>
          <a:p>
            <a:pPr lvl="1">
              <a:buFont typeface="Arial" panose="020B0604020202020204" pitchFamily="34" charset="0"/>
              <a:buChar char="•"/>
            </a:pPr>
            <a:r>
              <a:rPr lang="en-US" altLang="ko-KR" sz="1600" dirty="0"/>
              <a:t>In internal collision resolution, when an AC is not chosen, CW[AC] and QSRC[AC] shall be updated</a:t>
            </a:r>
          </a:p>
          <a:p>
            <a:pPr lvl="1">
              <a:buFont typeface="Arial" panose="020B0604020202020204" pitchFamily="34" charset="0"/>
              <a:buChar char="•"/>
            </a:pPr>
            <a:r>
              <a:rPr lang="en-US" altLang="ko-KR" sz="1600" dirty="0"/>
              <a:t>However, this is a special case, CW[AC] and QSRC[AC] might be handled differently </a:t>
            </a:r>
          </a:p>
          <a:p>
            <a:r>
              <a:rPr lang="en-US" altLang="ko-KR" sz="2000" b="0" dirty="0"/>
              <a:t>Which AC to choose might not be an implementation specific</a:t>
            </a:r>
          </a:p>
          <a:p>
            <a:pPr lvl="1">
              <a:buFont typeface="Arial" panose="020B0604020202020204" pitchFamily="34" charset="0"/>
              <a:buChar char="•"/>
            </a:pPr>
            <a:r>
              <a:rPr lang="en-US" altLang="ko-KR" sz="1600" b="0" dirty="0"/>
              <a:t>As in the base spec, higher priority AC might be chosen</a:t>
            </a:r>
          </a:p>
          <a:p>
            <a:pPr lvl="1">
              <a:buFont typeface="Arial" panose="020B0604020202020204" pitchFamily="34" charset="0"/>
              <a:buChar char="•"/>
            </a:pPr>
            <a:r>
              <a:rPr lang="en-US" altLang="ko-KR" sz="1600" b="0" dirty="0"/>
              <a:t>In multi-link case, the AC which has reached zero first might be chosen</a:t>
            </a:r>
          </a:p>
          <a:p>
            <a:pPr marL="914400" lvl="2" indent="0">
              <a:buNone/>
            </a:pPr>
            <a:r>
              <a:rPr lang="en-US" altLang="ko-KR" sz="1600" i="1" dirty="0">
                <a:solidFill>
                  <a:schemeClr val="accent1">
                    <a:lumMod val="75000"/>
                  </a:schemeClr>
                </a:solidFill>
                <a:ea typeface="바탕" panose="02030600000101010101" pitchFamily="18" charset="-127"/>
              </a:rPr>
              <a:t>	</a:t>
            </a:r>
          </a:p>
        </p:txBody>
      </p:sp>
    </p:spTree>
    <p:extLst>
      <p:ext uri="{BB962C8B-B14F-4D97-AF65-F5344CB8AC3E}">
        <p14:creationId xmlns:p14="http://schemas.microsoft.com/office/powerpoint/2010/main" val="336724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Internal Collision Resolution</a:t>
            </a:r>
            <a:endParaRPr lang="ko-KR" altLang="en-US" dirty="0"/>
          </a:p>
        </p:txBody>
      </p:sp>
      <p:sp>
        <p:nvSpPr>
          <p:cNvPr id="3" name="내용 개체 틀 2"/>
          <p:cNvSpPr>
            <a:spLocks noGrp="1"/>
          </p:cNvSpPr>
          <p:nvPr>
            <p:ph idx="1"/>
          </p:nvPr>
        </p:nvSpPr>
        <p:spPr>
          <a:xfrm>
            <a:off x="457200" y="1584582"/>
            <a:ext cx="8229600" cy="4887632"/>
          </a:xfrm>
        </p:spPr>
        <p:txBody>
          <a:bodyPr>
            <a:normAutofit/>
          </a:bodyPr>
          <a:lstStyle/>
          <a:p>
            <a:r>
              <a:rPr lang="en-US" altLang="ko-KR" sz="2000" b="0" dirty="0"/>
              <a:t>In link 1, AC_VI </a:t>
            </a:r>
            <a:r>
              <a:rPr lang="en-US" altLang="ko-KR" sz="2000" b="0" dirty="0" err="1"/>
              <a:t>backoff</a:t>
            </a:r>
            <a:r>
              <a:rPr lang="en-US" altLang="ko-KR" sz="2000" b="0" dirty="0"/>
              <a:t> counter has reached zero and chosen not to transmit</a:t>
            </a:r>
          </a:p>
          <a:p>
            <a:r>
              <a:rPr lang="en-US" altLang="ko-KR" sz="2000" b="0" dirty="0"/>
              <a:t>While keeping AC_VI </a:t>
            </a:r>
            <a:r>
              <a:rPr lang="en-US" altLang="ko-KR" sz="2000" b="0" dirty="0" err="1"/>
              <a:t>backoff</a:t>
            </a:r>
            <a:r>
              <a:rPr lang="en-US" altLang="ko-KR" sz="2000" b="0" dirty="0"/>
              <a:t> counter at zero, AC_VO </a:t>
            </a:r>
            <a:r>
              <a:rPr lang="en-US" altLang="ko-KR" sz="2000" b="0" dirty="0" err="1"/>
              <a:t>backoff</a:t>
            </a:r>
            <a:r>
              <a:rPr lang="en-US" altLang="ko-KR" sz="2000" b="0" dirty="0"/>
              <a:t> counter has become zero. A STA shall decide a </a:t>
            </a:r>
            <a:r>
              <a:rPr lang="en-US" altLang="ko-KR" sz="2000" b="0" dirty="0" err="1"/>
              <a:t>backoff</a:t>
            </a:r>
            <a:r>
              <a:rPr lang="en-US" altLang="ko-KR" sz="2000" b="0" dirty="0"/>
              <a:t> counter between the two to keep at zero</a:t>
            </a:r>
          </a:p>
          <a:p>
            <a:pPr lvl="1">
              <a:buFont typeface="Arial" panose="020B0604020202020204" pitchFamily="34" charset="0"/>
              <a:buChar char="•"/>
            </a:pPr>
            <a:r>
              <a:rPr lang="en-US" altLang="ko-KR" sz="1600" dirty="0"/>
              <a:t>The AC of higher priority AC</a:t>
            </a:r>
          </a:p>
          <a:p>
            <a:pPr lvl="1">
              <a:buFont typeface="Arial" panose="020B0604020202020204" pitchFamily="34" charset="0"/>
              <a:buChar char="•"/>
            </a:pPr>
            <a:r>
              <a:rPr lang="en-US" altLang="ko-KR" sz="1600" dirty="0"/>
              <a:t>The AC reached zero first</a:t>
            </a:r>
          </a:p>
          <a:p>
            <a:r>
              <a:rPr lang="en-US" altLang="ko-KR" sz="2000" b="0" dirty="0"/>
              <a:t>As a result of internal collision resolution, the ACs of frames transmitted over link 1 and link 2 using synchronized transmission might be different. </a:t>
            </a:r>
          </a:p>
        </p:txBody>
      </p:sp>
      <p:pic>
        <p:nvPicPr>
          <p:cNvPr id="4" name="그림 3">
            <a:extLst>
              <a:ext uri="{FF2B5EF4-FFF2-40B4-BE49-F238E27FC236}">
                <a16:creationId xmlns:a16="http://schemas.microsoft.com/office/drawing/2014/main" id="{F9E97D93-EB50-47A4-9B4D-5D80D0F48DD4}"/>
              </a:ext>
            </a:extLst>
          </p:cNvPr>
          <p:cNvPicPr>
            <a:picLocks noChangeAspect="1"/>
          </p:cNvPicPr>
          <p:nvPr/>
        </p:nvPicPr>
        <p:blipFill>
          <a:blip r:embed="rId3"/>
          <a:stretch>
            <a:fillRect/>
          </a:stretch>
        </p:blipFill>
        <p:spPr>
          <a:xfrm>
            <a:off x="1868487" y="4456193"/>
            <a:ext cx="5224463" cy="2084282"/>
          </a:xfrm>
          <a:prstGeom prst="rect">
            <a:avLst/>
          </a:prstGeom>
        </p:spPr>
      </p:pic>
    </p:spTree>
    <p:extLst>
      <p:ext uri="{BB962C8B-B14F-4D97-AF65-F5344CB8AC3E}">
        <p14:creationId xmlns:p14="http://schemas.microsoft.com/office/powerpoint/2010/main" val="86723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Internal Collision Resolution</a:t>
            </a:r>
            <a:endParaRPr lang="ko-KR" altLang="en-US" dirty="0"/>
          </a:p>
        </p:txBody>
      </p:sp>
      <p:sp>
        <p:nvSpPr>
          <p:cNvPr id="3" name="내용 개체 틀 2"/>
          <p:cNvSpPr>
            <a:spLocks noGrp="1"/>
          </p:cNvSpPr>
          <p:nvPr>
            <p:ph idx="1"/>
          </p:nvPr>
        </p:nvSpPr>
        <p:spPr/>
        <p:txBody>
          <a:bodyPr>
            <a:normAutofit/>
          </a:bodyPr>
          <a:lstStyle/>
          <a:p>
            <a:r>
              <a:rPr lang="en-US" altLang="ko-KR" sz="2000" b="0" dirty="0"/>
              <a:t>As a result of internal collision resolution, the ACs of frames synchronously transmitted over multiple links might be different. </a:t>
            </a:r>
          </a:p>
          <a:p>
            <a:r>
              <a:rPr lang="en-US" altLang="ko-KR" sz="2000" b="0" dirty="0"/>
              <a:t>A rule for CW[AC] and QSRC[AC] needs to be decided</a:t>
            </a:r>
          </a:p>
          <a:p>
            <a:pPr lvl="1">
              <a:buFont typeface="Arial" panose="020B0604020202020204" pitchFamily="34" charset="0"/>
              <a:buChar char="•"/>
            </a:pPr>
            <a:r>
              <a:rPr lang="en-US" altLang="ko-KR" sz="1600" b="0" dirty="0"/>
              <a:t>If the </a:t>
            </a:r>
            <a:r>
              <a:rPr lang="en-US" altLang="ko-KR" sz="1600" dirty="0"/>
              <a:t>AC of higher priority AC is chosen</a:t>
            </a:r>
          </a:p>
          <a:p>
            <a:pPr lvl="2"/>
            <a:r>
              <a:rPr lang="en-US" altLang="ko-KR" sz="1400" dirty="0"/>
              <a:t>CW[AC] and QSRC[AC] may be updated</a:t>
            </a:r>
          </a:p>
          <a:p>
            <a:pPr lvl="3"/>
            <a:r>
              <a:rPr lang="en-US" altLang="ko-KR" sz="1200" dirty="0"/>
              <a:t>Penalty for not to transmit and keep its </a:t>
            </a:r>
            <a:r>
              <a:rPr lang="en-US" altLang="ko-KR" sz="1200" dirty="0" err="1"/>
              <a:t>backoff</a:t>
            </a:r>
            <a:r>
              <a:rPr lang="en-US" altLang="ko-KR" sz="1200" dirty="0"/>
              <a:t> counter at zero</a:t>
            </a:r>
          </a:p>
          <a:p>
            <a:pPr lvl="2"/>
            <a:r>
              <a:rPr lang="en-US" altLang="ko-KR" sz="1400" dirty="0"/>
              <a:t>CW[AC] and QSRC[AC] shall be unchanged </a:t>
            </a:r>
          </a:p>
          <a:p>
            <a:pPr lvl="3"/>
            <a:r>
              <a:rPr lang="en-US" altLang="ko-KR" sz="1200" dirty="0"/>
              <a:t>It could have transmitted the frame. It is waiting for the other link’s </a:t>
            </a:r>
            <a:r>
              <a:rPr lang="en-US" altLang="ko-KR" sz="1200" dirty="0" err="1"/>
              <a:t>backoff</a:t>
            </a:r>
            <a:r>
              <a:rPr lang="en-US" altLang="ko-KR" sz="1200" dirty="0"/>
              <a:t> reach zero</a:t>
            </a:r>
          </a:p>
          <a:p>
            <a:pPr lvl="1">
              <a:buFont typeface="Arial" panose="020B0604020202020204" pitchFamily="34" charset="0"/>
              <a:buChar char="•"/>
            </a:pPr>
            <a:r>
              <a:rPr lang="en-US" altLang="ko-KR" sz="1600" dirty="0"/>
              <a:t>The AC reached zero first</a:t>
            </a:r>
          </a:p>
          <a:p>
            <a:pPr lvl="2"/>
            <a:r>
              <a:rPr lang="en-US" altLang="ko-KR" sz="1400" dirty="0"/>
              <a:t>CW[AC] and QSRC[AC] shall be unchanged</a:t>
            </a:r>
          </a:p>
          <a:p>
            <a:r>
              <a:rPr lang="en-US" altLang="ko-KR" sz="2000" b="0" dirty="0"/>
              <a:t>If the frames of the same AC shall be transmitted over multi-link, a different rule needs to be defined</a:t>
            </a:r>
            <a:r>
              <a:rPr lang="en-US" altLang="ko-KR" sz="2000" dirty="0"/>
              <a:t> </a:t>
            </a:r>
          </a:p>
          <a:p>
            <a:pPr lvl="1"/>
            <a:endParaRPr lang="en-US" altLang="ko-KR" sz="1600" b="0" dirty="0"/>
          </a:p>
          <a:p>
            <a:endParaRPr lang="en-US" altLang="ko-KR" sz="2000" b="0" dirty="0"/>
          </a:p>
        </p:txBody>
      </p:sp>
    </p:spTree>
    <p:extLst>
      <p:ext uri="{BB962C8B-B14F-4D97-AF65-F5344CB8AC3E}">
        <p14:creationId xmlns:p14="http://schemas.microsoft.com/office/powerpoint/2010/main" val="290482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Draft P802.11be D1.1</a:t>
            </a:r>
          </a:p>
          <a:p>
            <a:pPr marL="0" indent="0">
              <a:buNone/>
            </a:pPr>
            <a:r>
              <a:rPr lang="en-US" altLang="ko-KR" sz="2000" dirty="0"/>
              <a:t>[2] 11-20/1730r3, “UL Sync Channel Access Procedure”</a:t>
            </a:r>
          </a:p>
          <a:p>
            <a:pPr marL="0" indent="0">
              <a:buNone/>
            </a:pPr>
            <a:r>
              <a:rPr lang="en-GB" altLang="ko-KR" sz="2000" dirty="0"/>
              <a:t>[3] 11-21/0514r10, “CC34 Comment Resolution for Sync PPDU start time”</a:t>
            </a:r>
          </a:p>
          <a:p>
            <a:pPr marL="0" indent="0">
              <a:buNone/>
            </a:pPr>
            <a:endParaRPr lang="en-GB" altLang="ko-KR" sz="2000" dirty="0"/>
          </a:p>
          <a:p>
            <a:pPr marL="0" indent="0">
              <a:buNone/>
            </a:pPr>
            <a:endParaRPr lang="en-US" altLang="ko-KR" sz="2000" dirty="0"/>
          </a:p>
          <a:p>
            <a:pPr marL="0" indent="0">
              <a:buNone/>
            </a:pPr>
            <a:endParaRPr lang="en-US" altLang="ko-KR" sz="2000" dirty="0"/>
          </a:p>
        </p:txBody>
      </p:sp>
    </p:spTree>
    <p:extLst>
      <p:ext uri="{BB962C8B-B14F-4D97-AF65-F5344CB8AC3E}">
        <p14:creationId xmlns:p14="http://schemas.microsoft.com/office/powerpoint/2010/main" val="2202316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9A539AC-084E-4F72-88A8-C8C0D6E82354}"/>
              </a:ext>
            </a:extLst>
          </p:cNvPr>
          <p:cNvSpPr>
            <a:spLocks noGrp="1"/>
          </p:cNvSpPr>
          <p:nvPr>
            <p:ph type="title"/>
          </p:nvPr>
        </p:nvSpPr>
        <p:spPr/>
        <p:txBody>
          <a:bodyPr/>
          <a:lstStyle/>
          <a:p>
            <a:r>
              <a:rPr lang="en-US" altLang="ko-KR" dirty="0"/>
              <a:t>Straw Poll #1</a:t>
            </a:r>
            <a:endParaRPr lang="ko-KR" altLang="en-US" dirty="0"/>
          </a:p>
        </p:txBody>
      </p:sp>
      <p:sp>
        <p:nvSpPr>
          <p:cNvPr id="3" name="내용 개체 틀 2">
            <a:extLst>
              <a:ext uri="{FF2B5EF4-FFF2-40B4-BE49-F238E27FC236}">
                <a16:creationId xmlns:a16="http://schemas.microsoft.com/office/drawing/2014/main" id="{C42BDD69-F0DF-4447-A325-A668F23144FE}"/>
              </a:ext>
            </a:extLst>
          </p:cNvPr>
          <p:cNvSpPr>
            <a:spLocks noGrp="1"/>
          </p:cNvSpPr>
          <p:nvPr>
            <p:ph idx="1"/>
          </p:nvPr>
        </p:nvSpPr>
        <p:spPr/>
        <p:txBody>
          <a:bodyPr/>
          <a:lstStyle/>
          <a:p>
            <a:r>
              <a:rPr lang="en-US" altLang="ko-KR" dirty="0"/>
              <a:t>Is a</a:t>
            </a:r>
            <a:r>
              <a:rPr lang="ko-KR" altLang="en-US" dirty="0"/>
              <a:t> </a:t>
            </a:r>
            <a:r>
              <a:rPr lang="en-US" altLang="ko-KR" dirty="0"/>
              <a:t>rule for internal collision resolution required in Start time sync PPDUs medium access? </a:t>
            </a:r>
          </a:p>
          <a:p>
            <a:pPr lvl="1"/>
            <a:r>
              <a:rPr lang="en-US" altLang="ko-KR" dirty="0"/>
              <a:t>Yes</a:t>
            </a:r>
          </a:p>
          <a:p>
            <a:pPr lvl="1"/>
            <a:r>
              <a:rPr lang="en-US" altLang="ko-KR" dirty="0"/>
              <a:t>No</a:t>
            </a:r>
          </a:p>
        </p:txBody>
      </p:sp>
    </p:spTree>
    <p:extLst>
      <p:ext uri="{BB962C8B-B14F-4D97-AF65-F5344CB8AC3E}">
        <p14:creationId xmlns:p14="http://schemas.microsoft.com/office/powerpoint/2010/main" val="2504556429"/>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7098</TotalTime>
  <Words>997</Words>
  <Application>Microsoft Office PowerPoint</Application>
  <PresentationFormat>화면 슬라이드 쇼(4:3)</PresentationFormat>
  <Paragraphs>71</Paragraphs>
  <Slides>9</Slides>
  <Notes>8</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5" baseType="lpstr">
      <vt:lpstr>맑은 고딕</vt:lpstr>
      <vt:lpstr>Arial</vt:lpstr>
      <vt:lpstr>Calibri</vt:lpstr>
      <vt:lpstr>Times New Roman</vt:lpstr>
      <vt:lpstr>2_Office 테마</vt:lpstr>
      <vt:lpstr>Document</vt:lpstr>
      <vt:lpstr>PowerPoint 프레젠테이션</vt:lpstr>
      <vt:lpstr>Introduction</vt:lpstr>
      <vt:lpstr>Recap: Start time sync PPDUs medium access</vt:lpstr>
      <vt:lpstr>Internal collision</vt:lpstr>
      <vt:lpstr>Internal collision</vt:lpstr>
      <vt:lpstr>Internal Collision Resolution</vt:lpstr>
      <vt:lpstr>Internal Collision Resolution</vt:lpstr>
      <vt:lpstr>Reference </vt:lpstr>
      <vt:lpstr>Straw Poll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channel access considering STR capability</dc:title>
  <dc:creator>Hong</dc:creator>
  <cp:lastModifiedBy>김 용호</cp:lastModifiedBy>
  <cp:revision>34</cp:revision>
  <cp:lastPrinted>2020-06-27T07:12:01Z</cp:lastPrinted>
  <dcterms:created xsi:type="dcterms:W3CDTF">2015-04-24T00:57:35Z</dcterms:created>
  <dcterms:modified xsi:type="dcterms:W3CDTF">2021-10-13T00:42:44Z</dcterms:modified>
</cp:coreProperties>
</file>