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97" r:id="rId18"/>
    <p:sldId id="296" r:id="rId19"/>
    <p:sldId id="295" r:id="rId20"/>
    <p:sldId id="307" r:id="rId21"/>
    <p:sldId id="306"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6" d="100"/>
          <a:sy n="76" d="100"/>
        </p:scale>
        <p:origin x="126" y="3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10/8/2021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802.11-21/1666r0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October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16-00bh-issues-tracking.docx" TargetMode="External"/><Relationship Id="rId7" Type="http://schemas.openxmlformats.org/officeDocument/2006/relationships/hyperlink" Target="https://mentor.ieee.org/802.11/dcn/21/11-21-1379-02-00bh-proposed-text-for-id-query-action-frame.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585-01-00bh-identifiable-random-mac-address.pptx" TargetMode="External"/><Relationship Id="rId5" Type="http://schemas.openxmlformats.org/officeDocument/2006/relationships/hyperlink" Target="https://mentor.ieee.org/802.11/dcn/21/11-21-1535-00-00bh-resolvable-random-address.pptx" TargetMode="External"/><Relationship Id="rId4" Type="http://schemas.openxmlformats.org/officeDocument/2006/relationships/hyperlink" Target="https://mentor.ieee.org/802.11/dcn/21/11-21-1083-00-00bh-a-signature-based-method-for-identifying-stas-with-randomized-mac-addresses.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16-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TGbh-agenda-2021-October-12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2021-10-08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12 October 2021</a:t>
            </a:r>
            <a:endParaRPr lang="en-GB" sz="3600" dirty="0"/>
          </a:p>
        </p:txBody>
      </p:sp>
      <p:sp>
        <p:nvSpPr>
          <p:cNvPr id="4098" name="Rectangle 2"/>
          <p:cNvSpPr>
            <a:spLocks noGrp="1" noChangeArrowheads="1"/>
          </p:cNvSpPr>
          <p:nvPr>
            <p:ph idx="1"/>
          </p:nvPr>
        </p:nvSpPr>
        <p:spPr>
          <a:xfrm>
            <a:off x="914401" y="1524000"/>
            <a:ext cx="10361084"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also Backup slides):</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https://development.standards.ieee.org/myproject-web/public/view.html#pardetail/8770</a:t>
            </a:r>
            <a:r>
              <a:rPr lang="en-US" sz="2400" dirty="0"/>
              <a:t>; </a:t>
            </a:r>
            <a:r>
              <a:rPr lang="en-US" sz="2400" dirty="0">
                <a:hlinkClick r:id="rId4"/>
              </a:rPr>
              <a:t>11-20/1117r5</a:t>
            </a:r>
            <a:endParaRPr lang="en-US" sz="2400" dirty="0"/>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a:t>
            </a:r>
          </a:p>
          <a:p>
            <a:pPr marL="457200" indent="-457200">
              <a:lnSpc>
                <a:spcPct val="90000"/>
              </a:lnSpc>
              <a:spcBef>
                <a:spcPts val="300"/>
              </a:spcBef>
              <a:spcAft>
                <a:spcPts val="600"/>
              </a:spcAft>
              <a:buFont typeface="Arial" panose="020B0604020202020204" pitchFamily="34" charset="0"/>
              <a:buChar char="•"/>
              <a:defRPr/>
            </a:pPr>
            <a:r>
              <a:rPr lang="en-US" sz="3200" dirty="0"/>
              <a:t>Response to WBA liaison (contribution needed)</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Tracking/Contributions (next slide) </a:t>
            </a:r>
          </a:p>
          <a:p>
            <a:pPr marL="457200" indent="-457200">
              <a:lnSpc>
                <a:spcPct val="90000"/>
              </a:lnSpc>
              <a:spcBef>
                <a:spcPts val="300"/>
              </a:spcBef>
              <a:spcAft>
                <a:spcPts val="600"/>
              </a:spcAft>
              <a:buFont typeface="Arial" panose="020B0604020202020204" pitchFamily="34" charset="0"/>
              <a:buChar char="•"/>
              <a:defRPr/>
            </a:pPr>
            <a:r>
              <a:rPr lang="en-US" sz="3200" dirty="0"/>
              <a:t>Next meetings: Oct 21, Oct 26, Nov 4</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300"/>
              </a:spcAft>
              <a:defRPr/>
            </a:pPr>
            <a:r>
              <a:rPr lang="en-US" sz="3200" dirty="0"/>
              <a:t>Issues Tracking document: </a:t>
            </a:r>
            <a:r>
              <a:rPr lang="en-US" sz="3200" dirty="0">
                <a:hlinkClick r:id="rId3"/>
              </a:rPr>
              <a:t>11-21/0332r16</a:t>
            </a:r>
            <a:r>
              <a:rPr lang="en-US" sz="3200" dirty="0"/>
              <a:t> </a:t>
            </a:r>
            <a:endParaRPr lang="en-US" sz="2800" dirty="0"/>
          </a:p>
          <a:p>
            <a:pPr marL="457200" indent="-457200">
              <a:lnSpc>
                <a:spcPct val="90000"/>
              </a:lnSpc>
              <a:spcBef>
                <a:spcPts val="0"/>
              </a:spcBef>
              <a:spcAft>
                <a:spcPts val="300"/>
              </a:spcAft>
              <a:buFont typeface="Arial" panose="020B0604020202020204" pitchFamily="34" charset="0"/>
              <a:buChar char="•"/>
              <a:defRPr/>
            </a:pPr>
            <a:r>
              <a:rPr lang="en-US" altLang="en-US" sz="2800" dirty="0"/>
              <a:t>Contributions for specification amendments to address/mitigate the impact</a:t>
            </a:r>
          </a:p>
          <a:p>
            <a:pPr marL="857250" lvl="1" indent="-457200">
              <a:lnSpc>
                <a:spcPct val="90000"/>
              </a:lnSpc>
              <a:spcBef>
                <a:spcPts val="0"/>
              </a:spcBef>
              <a:spcAft>
                <a:spcPts val="300"/>
              </a:spcAft>
              <a:buFont typeface="Arial" panose="020B0604020202020204" pitchFamily="34" charset="0"/>
              <a:buChar char="•"/>
              <a:defRPr/>
            </a:pPr>
            <a:r>
              <a:rPr lang="en-US" altLang="en-US" sz="2400" dirty="0"/>
              <a:t>High-level/general overview submissions:</a:t>
            </a:r>
          </a:p>
          <a:p>
            <a:pPr marL="1257300" lvl="2" indent="-457200">
              <a:lnSpc>
                <a:spcPct val="90000"/>
              </a:lnSpc>
              <a:spcBef>
                <a:spcPts val="0"/>
              </a:spcBef>
              <a:spcAft>
                <a:spcPts val="300"/>
              </a:spcAft>
              <a:buFont typeface="Arial" panose="020B0604020202020204" pitchFamily="34" charset="0"/>
              <a:buChar char="•"/>
              <a:defRPr/>
            </a:pPr>
            <a:r>
              <a:rPr lang="en-US" sz="2000" dirty="0">
                <a:solidFill>
                  <a:srgbClr val="000000"/>
                </a:solidFill>
                <a:hlinkClick r:id="rId4"/>
              </a:rPr>
              <a:t>11-21/1083r0</a:t>
            </a:r>
            <a:r>
              <a:rPr lang="en-US" sz="2000" dirty="0">
                <a:solidFill>
                  <a:srgbClr val="000000"/>
                </a:solidFill>
              </a:rPr>
              <a:t> (</a:t>
            </a:r>
            <a:r>
              <a:rPr lang="en-US" sz="2000" dirty="0"/>
              <a:t>A signature-based method for Identifying </a:t>
            </a:r>
            <a:r>
              <a:rPr lang="en-US" sz="2000" dirty="0">
                <a:solidFill>
                  <a:srgbClr val="000000"/>
                </a:solidFill>
              </a:rPr>
              <a:t>STAs with randomized MAC address)</a:t>
            </a:r>
          </a:p>
          <a:p>
            <a:pPr marL="1257300" lvl="2" indent="-457200">
              <a:lnSpc>
                <a:spcPct val="90000"/>
              </a:lnSpc>
              <a:spcBef>
                <a:spcPts val="0"/>
              </a:spcBef>
              <a:spcAft>
                <a:spcPts val="300"/>
              </a:spcAft>
              <a:buFont typeface="Arial" panose="020B0604020202020204" pitchFamily="34" charset="0"/>
              <a:buChar char="•"/>
              <a:defRPr/>
            </a:pPr>
            <a:r>
              <a:rPr lang="en-US" sz="2000" dirty="0">
                <a:solidFill>
                  <a:srgbClr val="000000"/>
                </a:solidFill>
                <a:hlinkClick r:id="rId5"/>
              </a:rPr>
              <a:t>11-21/1535r0</a:t>
            </a:r>
            <a:r>
              <a:rPr lang="en-US" sz="2000" dirty="0"/>
              <a:t> (Resolvable random address)</a:t>
            </a:r>
            <a:endParaRPr lang="en-US" sz="2000" dirty="0">
              <a:solidFill>
                <a:srgbClr val="000000"/>
              </a:solidFill>
            </a:endParaRPr>
          </a:p>
          <a:p>
            <a:pPr marL="1257300" lvl="2" indent="-457200">
              <a:lnSpc>
                <a:spcPct val="90000"/>
              </a:lnSpc>
              <a:spcBef>
                <a:spcPts val="0"/>
              </a:spcBef>
              <a:spcAft>
                <a:spcPts val="300"/>
              </a:spcAft>
              <a:buFont typeface="Arial" panose="020B0604020202020204" pitchFamily="34" charset="0"/>
              <a:buChar char="•"/>
              <a:defRPr/>
            </a:pPr>
            <a:r>
              <a:rPr lang="en-US" altLang="en-US" sz="2000" dirty="0">
                <a:hlinkClick r:id="rId6"/>
              </a:rPr>
              <a:t>11-21/1585r1</a:t>
            </a:r>
            <a:r>
              <a:rPr lang="en-US" altLang="en-US" sz="2000" dirty="0"/>
              <a:t> (Identifiable random MAC addresses)</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t>11-21/1634?</a:t>
            </a:r>
          </a:p>
          <a:p>
            <a:pPr marL="857250" lvl="1" indent="-457200">
              <a:lnSpc>
                <a:spcPct val="90000"/>
              </a:lnSpc>
              <a:spcBef>
                <a:spcPts val="0"/>
              </a:spcBef>
              <a:spcAft>
                <a:spcPts val="300"/>
              </a:spcAft>
              <a:buFont typeface="Arial" panose="020B0604020202020204" pitchFamily="34" charset="0"/>
              <a:buChar char="•"/>
              <a:defRPr/>
            </a:pPr>
            <a:r>
              <a:rPr lang="en-US" altLang="en-US" sz="2400" dirty="0"/>
              <a:t>Specific text proposals:</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hlinkClick r:id="rId7"/>
              </a:rPr>
              <a:t>11-21/1379r2</a:t>
            </a:r>
            <a:r>
              <a:rPr lang="en-US" altLang="en-US" sz="2000" dirty="0"/>
              <a:t> (Proposed text for ID Query action frame)</a:t>
            </a:r>
          </a:p>
          <a:p>
            <a:pPr marL="457200" indent="-457200">
              <a:lnSpc>
                <a:spcPct val="90000"/>
              </a:lnSpc>
              <a:spcBef>
                <a:spcPts val="0"/>
              </a:spcBef>
              <a:spcAft>
                <a:spcPts val="300"/>
              </a:spcAft>
              <a:buFont typeface="Arial" panose="020B0604020202020204" pitchFamily="34" charset="0"/>
              <a:buChar char="•"/>
              <a:defRPr/>
            </a:pPr>
            <a:r>
              <a:rPr lang="en-US" altLang="en-US" sz="2800" dirty="0"/>
              <a:t>Review status/open items in Tracking document</a:t>
            </a:r>
            <a:endParaRPr lang="en-US" altLang="en-US" sz="2800" dirty="0">
              <a:solidFill>
                <a:srgbClr val="FF0000"/>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dirty="0">
                <a:hlinkClick r:id="rId3"/>
              </a:rPr>
              <a:t>11-21/0332r16</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12 October,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12 October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1850</TotalTime>
  <Words>2254</Words>
  <Application>Microsoft Office PowerPoint</Application>
  <PresentationFormat>Widescreen</PresentationFormat>
  <Paragraphs>217</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Document</vt:lpstr>
      <vt:lpstr>TGbh-agenda-2021-October-12</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October 2021</vt:lpstr>
      <vt:lpstr>Issues Tracking/Contributions</vt:lpstr>
      <vt:lpstr>Backup material</vt:lpstr>
      <vt:lpstr>TGbh PAR Scope (emphasis added)</vt:lpstr>
      <vt:lpstr>TGbh Work organization</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62</cp:revision>
  <cp:lastPrinted>1601-01-01T00:00:00Z</cp:lastPrinted>
  <dcterms:created xsi:type="dcterms:W3CDTF">2021-01-26T19:12:38Z</dcterms:created>
  <dcterms:modified xsi:type="dcterms:W3CDTF">2021-10-08T23:13:52Z</dcterms:modified>
</cp:coreProperties>
</file>