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6" d="100"/>
          <a:sy n="76" d="100"/>
        </p:scale>
        <p:origin x="126"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802.11-21/1665r0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606-04-0arc-tgme-resolutions-to-cids-on-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1616-00-0arc-multiple-frame-transmiss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ARC-SC-agenda-Oct-11-2021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October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Any architectural work remaining in </a:t>
            </a:r>
            <a:r>
              <a:rPr lang="en-US" sz="2800" dirty="0" err="1"/>
              <a:t>TGaz</a:t>
            </a:r>
            <a:r>
              <a:rPr lang="en-US" sz="2800" dirty="0"/>
              <a:t> (Figure 11-16)?</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clean-up: </a:t>
            </a:r>
            <a:r>
              <a:rPr lang="en-US" sz="2400" dirty="0">
                <a:hlinkClick r:id="rId3"/>
              </a:rPr>
              <a:t>11-21/1606r4</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“Multiple Frame Transmissions”: </a:t>
            </a:r>
            <a:r>
              <a:rPr lang="en-US" sz="2400" dirty="0">
                <a:hlinkClick r:id="rId4"/>
              </a:rPr>
              <a:t>11-21/1616r0</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solidFill>
                  <a:srgbClr val="FF0000"/>
                </a:solidFill>
              </a:rPr>
              <a:t>TGaz</a:t>
            </a:r>
            <a:r>
              <a:rPr lang="en-US" sz="2000" b="1" dirty="0">
                <a:solidFill>
                  <a:srgbClr val="FF0000"/>
                </a:solidFill>
              </a:rPr>
              <a:t> work on Fine Timing Measurement and IEEE 1588 mapping</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Oct 28, 17:00-19:00 ET</a:t>
            </a:r>
          </a:p>
          <a:p>
            <a:pPr lvl="1">
              <a:buFont typeface="Arial" panose="020B0604020202020204" pitchFamily="34" charset="0"/>
              <a:buChar char="•"/>
            </a:pPr>
            <a:r>
              <a:rPr lang="en-US" altLang="en-US" sz="2600" b="1" dirty="0"/>
              <a:t>Other topics?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11 October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11 October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627</TotalTime>
  <Words>1812</Words>
  <Application>Microsoft Office PowerPoint</Application>
  <PresentationFormat>Widescreen</PresentationFormat>
  <Paragraphs>174</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ARC-SC-agenda-Oct-11-2021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October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cp:revision>
  <cp:lastPrinted>1601-01-01T00:00:00Z</cp:lastPrinted>
  <dcterms:created xsi:type="dcterms:W3CDTF">2021-01-26T19:12:38Z</dcterms:created>
  <dcterms:modified xsi:type="dcterms:W3CDTF">2021-10-08T22:35:03Z</dcterms:modified>
</cp:coreProperties>
</file>