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91" r:id="rId2"/>
    <p:sldId id="262" r:id="rId3"/>
    <p:sldId id="309" r:id="rId4"/>
    <p:sldId id="292" r:id="rId5"/>
    <p:sldId id="295" r:id="rId6"/>
    <p:sldId id="301" r:id="rId7"/>
    <p:sldId id="298" r:id="rId8"/>
    <p:sldId id="304" r:id="rId9"/>
    <p:sldId id="297" r:id="rId10"/>
    <p:sldId id="306" r:id="rId11"/>
    <p:sldId id="310" r:id="rId12"/>
    <p:sldId id="311" r:id="rId13"/>
    <p:sldId id="312" r:id="rId14"/>
    <p:sldId id="313" r:id="rId15"/>
    <p:sldId id="273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5226" autoAdjust="0"/>
  </p:normalViewPr>
  <p:slideViewPr>
    <p:cSldViewPr>
      <p:cViewPr varScale="1">
        <p:scale>
          <a:sx n="86" d="100"/>
          <a:sy n="86" d="100"/>
        </p:scale>
        <p:origin x="1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4075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49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45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2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802.11-21/1656r0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Primary and Secondary User in R-TWT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87741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Thomas Handte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Thomas.Handte</a:t>
                      </a:r>
                      <a:r>
                        <a:rPr lang="de-DE" sz="1400" baseline="0" dirty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Dana Ciochina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Dana.Ciochina (at) 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Daniel Verenzuela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Daniel.Verenzuela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Yusuke Tanaka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Yusuke.YT.Tanaka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B1551-CF75-478A-98E5-AD48E7FAE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to time sensitive networking (TSN)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DFA61-3E22-4981-B065-AB7364689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449982" cy="208029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Frame Preemption as defined in 802.3br and 802.1Qbu [7]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>
                <a:solidFill>
                  <a:schemeClr val="accent6"/>
                </a:solidFill>
              </a:rPr>
              <a:t>Express frames</a:t>
            </a:r>
            <a:r>
              <a:rPr lang="en-US" dirty="0"/>
              <a:t> suspend the transmission of </a:t>
            </a:r>
            <a:r>
              <a:rPr lang="en-US" dirty="0">
                <a:solidFill>
                  <a:schemeClr val="accent1"/>
                </a:solidFill>
              </a:rPr>
              <a:t>preemptable frames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  <a:p>
            <a:pPr lvl="2"/>
            <a:r>
              <a:rPr lang="en-US" dirty="0"/>
              <a:t>Source or destination of </a:t>
            </a:r>
            <a:r>
              <a:rPr lang="en-US" dirty="0">
                <a:solidFill>
                  <a:schemeClr val="accent6"/>
                </a:solidFill>
              </a:rPr>
              <a:t>express frames </a:t>
            </a:r>
            <a:r>
              <a:rPr lang="en-US" dirty="0"/>
              <a:t>define primary user STAs of a R-TWT SP</a:t>
            </a:r>
          </a:p>
          <a:p>
            <a:pPr lvl="2"/>
            <a:r>
              <a:rPr lang="en-US" dirty="0"/>
              <a:t>Source or destination of </a:t>
            </a:r>
            <a:r>
              <a:rPr lang="en-US" dirty="0">
                <a:solidFill>
                  <a:schemeClr val="accent1"/>
                </a:solidFill>
              </a:rPr>
              <a:t>preemptable frame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define secondary user STAs of a R-TWT SP</a:t>
            </a:r>
          </a:p>
          <a:p>
            <a:r>
              <a:rPr lang="en-US" dirty="0"/>
              <a:t>Example: BSS with 3 STAs</a:t>
            </a:r>
          </a:p>
          <a:p>
            <a:pPr lvl="2"/>
            <a:r>
              <a:rPr lang="en-US" dirty="0"/>
              <a:t>STA1 and STA2 schedule periodically </a:t>
            </a:r>
            <a:r>
              <a:rPr lang="en-US" dirty="0">
                <a:solidFill>
                  <a:schemeClr val="accent6"/>
                </a:solidFill>
              </a:rPr>
              <a:t>express frames (e.g. low latency traffic) </a:t>
            </a:r>
            <a:r>
              <a:rPr lang="en-US" dirty="0"/>
              <a:t>to be delivered to AP</a:t>
            </a:r>
          </a:p>
          <a:p>
            <a:pPr lvl="2"/>
            <a:r>
              <a:rPr lang="en-US" dirty="0"/>
              <a:t>AP, STA1, STA2, STA 3 have </a:t>
            </a:r>
            <a:r>
              <a:rPr lang="en-US" dirty="0">
                <a:solidFill>
                  <a:schemeClr val="accent1"/>
                </a:solidFill>
              </a:rPr>
              <a:t>preemptable frames (e.g. best effort traffic)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queued, too</a:t>
            </a:r>
          </a:p>
          <a:p>
            <a:pPr lvl="2"/>
            <a:r>
              <a:rPr lang="en-US" dirty="0"/>
              <a:t>Two persistent R-TWT SPs (#1 and #2)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32EA-73D8-4C4D-B088-0900D4FE10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C9A3D-3838-4BA8-B844-2EE5E28009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5CC75F-8C23-40F7-867E-BAD207A1B4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787EE3-6874-4CA0-A68B-D4C18C239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01" y="3493009"/>
            <a:ext cx="11899998" cy="29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5B4D-E406-4159-B7F6-631007AD6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F9C5E-0534-4775-A580-7C58284D8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R-TWT SP may be often underused</a:t>
            </a:r>
          </a:p>
          <a:p>
            <a:pPr lvl="1"/>
            <a:r>
              <a:rPr lang="en-US" dirty="0"/>
              <a:t>A significant margin needs to be added to the nominal duration due to the nature of unlicensed bands</a:t>
            </a:r>
          </a:p>
          <a:p>
            <a:r>
              <a:rPr lang="en-US" dirty="0"/>
              <a:t>Proposal</a:t>
            </a:r>
          </a:p>
          <a:p>
            <a:pPr lvl="1"/>
            <a:r>
              <a:rPr lang="en-US" dirty="0"/>
              <a:t>R-TWT SP setup defines primary and secondary users</a:t>
            </a:r>
          </a:p>
          <a:p>
            <a:pPr lvl="2"/>
            <a:r>
              <a:rPr lang="en-US" dirty="0"/>
              <a:t>Primary users may transmit first</a:t>
            </a:r>
          </a:p>
          <a:p>
            <a:pPr lvl="3"/>
            <a:r>
              <a:rPr lang="en-US" dirty="0"/>
              <a:t>Once a primary user finished data transfer, it transmits an indication to AP</a:t>
            </a:r>
          </a:p>
          <a:p>
            <a:pPr lvl="2"/>
            <a:r>
              <a:rPr lang="en-US" dirty="0"/>
              <a:t>AP collects all indications and transmits a release indication to all secondary users</a:t>
            </a:r>
          </a:p>
          <a:p>
            <a:pPr lvl="2"/>
            <a:r>
              <a:rPr lang="en-US" dirty="0"/>
              <a:t>A secondary user may transmit after having received a release indication by the AP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The R-TWT SP is flexibly and fairly used</a:t>
            </a:r>
          </a:p>
          <a:p>
            <a:pPr lvl="1"/>
            <a:r>
              <a:rPr lang="en-US" dirty="0"/>
              <a:t>The secondary user group clearly defines STAs which can expect to receive a release indication</a:t>
            </a:r>
          </a:p>
          <a:p>
            <a:pPr lvl="2"/>
            <a:r>
              <a:rPr lang="en-US" dirty="0"/>
              <a:t>Beneficial for contention control, R-TWT protection, and power safe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656C1-ED39-4D6E-B8FA-E9246256CD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5ECD9-092E-4990-BE49-70D87BE07B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CE4FA8-BD5B-4767-950C-011C3D0D48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017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40DD-3A92-48EC-96A1-1DAB1EE62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344DA-980E-4244-8D84-8072EA6CC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that:</a:t>
            </a:r>
          </a:p>
          <a:p>
            <a:pPr lvl="1"/>
            <a:r>
              <a:rPr lang="en-US" dirty="0" err="1"/>
              <a:t>TGbe</a:t>
            </a:r>
            <a:r>
              <a:rPr lang="en-US" dirty="0"/>
              <a:t> defines a mechanism which allows the remaining time of an R-TWT SP to be used by other STAs once all intended STAs finished their frame exchanges</a:t>
            </a:r>
          </a:p>
          <a:p>
            <a:pPr lvl="2"/>
            <a:r>
              <a:rPr lang="en-US" dirty="0"/>
              <a:t>An intended STA is a non-AP STA that may use the R-TWT SP starting from its beginning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8482D-16E4-4841-A543-01342D11C6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689A5-05D9-4628-B952-145CC25BA1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48E703-13C5-435A-918B-A7D30C17F0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261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7E1B7-9D8F-4D84-B422-6B487CA6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EE79C-1415-484E-BB13-A8D2B6424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that:</a:t>
            </a:r>
          </a:p>
          <a:p>
            <a:pPr lvl="1"/>
            <a:r>
              <a:rPr lang="en-US" dirty="0"/>
              <a:t>In setup of an R-TWT SP differentiates two user groups</a:t>
            </a:r>
          </a:p>
          <a:p>
            <a:pPr lvl="2"/>
            <a:r>
              <a:rPr lang="en-US" dirty="0"/>
              <a:t>A primary user may use the R-TWT SP starting from its beginning</a:t>
            </a:r>
          </a:p>
          <a:p>
            <a:pPr lvl="2"/>
            <a:r>
              <a:rPr lang="en-US" dirty="0"/>
              <a:t>A secondary user may use the R-TWT SP once it received a release indication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22B5C-DC12-468A-904F-CED47F19C9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5D6BC-11AB-4BCF-99A8-E6193FB6FB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40DCB0-BEB8-41BE-BA6B-30E72BE58E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170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4282-2349-46FD-A03A-3B011BFE9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CE045-D9B1-4E10-8745-592D563C3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that:</a:t>
            </a:r>
          </a:p>
          <a:p>
            <a:pPr lvl="1"/>
            <a:r>
              <a:rPr lang="en-US" dirty="0"/>
              <a:t>Within an R-TWT SP that differentiates primary and secondary user groups</a:t>
            </a:r>
          </a:p>
          <a:p>
            <a:pPr lvl="2"/>
            <a:r>
              <a:rPr lang="en-US" dirty="0"/>
              <a:t>A primary user STA shall indicate to an AP that it finished its data transfer</a:t>
            </a:r>
          </a:p>
          <a:p>
            <a:pPr lvl="2"/>
            <a:r>
              <a:rPr lang="en-US" dirty="0"/>
              <a:t>An AP shall collect all indications from primary users and transmit a release indication to secondary users once all indications have been received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1E038-159C-4B25-89DF-CCC02423F1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FC197-8A7C-4A3C-80EF-586B334D2E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55087B-E558-44D1-8436-C9676C211F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8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[1] 11-20/1046r12 Protected TWT Enhancement for Latency Sensitive Traffic</a:t>
            </a:r>
          </a:p>
          <a:p>
            <a:r>
              <a:rPr lang="en-US" b="0" dirty="0"/>
              <a:t>[2] Draft P802.11be D1.2</a:t>
            </a:r>
          </a:p>
          <a:p>
            <a:r>
              <a:rPr lang="en-US" b="0" dirty="0"/>
              <a:t>[3] 11-21/1020r0 Handling Fairness Issue in Restricted TWT</a:t>
            </a:r>
          </a:p>
          <a:p>
            <a:r>
              <a:rPr lang="en-US" b="0" dirty="0"/>
              <a:t>[4] 11-21/1115r0 CC36-CR-35.6 Traffic Prioritization During Restricted TWT SPs</a:t>
            </a:r>
          </a:p>
          <a:p>
            <a:r>
              <a:rPr lang="en-US" b="0" dirty="0"/>
              <a:t>[5] 11-21/1358r0 Restricted TWT Termination</a:t>
            </a:r>
          </a:p>
          <a:p>
            <a:r>
              <a:rPr lang="en-US" b="0" dirty="0"/>
              <a:t>[6] 11-21/1018r14 IEEE 802.11be CC36 comments</a:t>
            </a:r>
          </a:p>
          <a:p>
            <a:r>
              <a:rPr lang="en-US" b="0" dirty="0"/>
              <a:t>[7] 11-18/2027r0 Overview of IEEE 802.1 TSN and IETF </a:t>
            </a:r>
            <a:r>
              <a:rPr lang="en-US" b="0" dirty="0" err="1"/>
              <a:t>DetNet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Low latency service is an important application scenario for 11be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err="1"/>
              <a:t>TGbe</a:t>
            </a:r>
            <a:r>
              <a:rPr lang="en-US" dirty="0"/>
              <a:t> introduced R-TWT as a protected period for STAs to deliver low-latency data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Within a R-TWT service period (SP)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AP may select the STAs that are eligible to transmit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start time is often guaranteed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Interference of legacy STAs may be reduced by use of overlapping quiet element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While R-TWT framework is good for low latency traffic, the impact to non-low latency traffic should be considered too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Even with R-TWT in place, by the nature of operation in unlicensed bands, there is some variance of end-to-end transmission delay caused by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Channel access delay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Transmit time (e.g. by MCS change)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Retransmission time (e.g. retransmission of PPDUs or fraction of it)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Therefore, a R-TWT would often be designed with a margin to cover exceptional cases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margin covers delays that exceed the “typical“ transmission delay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However, R-TWT SPs designed with a margin are harmful to BSS throughput, because the margin may often be non-used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38DA-0F86-44E8-9E1F-B052FDA26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submissions and CIDs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A44E0-22A0-4BC0-9565-49B51B519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related submissions [3, 4, 5] address similar aspect</a:t>
            </a:r>
          </a:p>
          <a:p>
            <a:pPr lvl="1"/>
            <a:r>
              <a:rPr lang="en-US" dirty="0"/>
              <a:t>Transmit latency sensitive data first among any other traffic</a:t>
            </a:r>
          </a:p>
          <a:p>
            <a:pPr lvl="1"/>
            <a:r>
              <a:rPr lang="en-US" dirty="0"/>
              <a:t>Indication sent by STAs that they are ready for SP termination</a:t>
            </a:r>
          </a:p>
          <a:p>
            <a:pPr lvl="1"/>
            <a:r>
              <a:rPr lang="en-US" dirty="0"/>
              <a:t>Terminate R-TWT SP when there is no more LL-traffic [4, 5]</a:t>
            </a:r>
          </a:p>
          <a:p>
            <a:pPr lvl="1"/>
            <a:r>
              <a:rPr lang="en-US" dirty="0"/>
              <a:t>Automatically terminate an SP when channel is idle [5]</a:t>
            </a:r>
          </a:p>
          <a:p>
            <a:pPr lvl="1"/>
            <a:r>
              <a:rPr lang="en-US" dirty="0"/>
              <a:t>AP to perform prioritization by trigger frame in trigger enabled TWT SP [3]</a:t>
            </a:r>
          </a:p>
          <a:p>
            <a:endParaRPr lang="en-US" dirty="0"/>
          </a:p>
          <a:p>
            <a:r>
              <a:rPr lang="en-US" dirty="0"/>
              <a:t>CIDs 5875, 6866, and 7471 [6] address the issue of under utilization of R-TWT SP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98AD9-F614-42E2-AD6B-EF6A1A448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20D9F-ACE4-4405-8037-38A8102904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FFCEBE-CE69-49B7-885C-F758404D4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82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Issue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R-TWT SP duration is designed with some margin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Target: Successful data delivery is achieved in most cases within R-TWT SP duration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Nominal TXOP and contention duration is baseline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E.g. based on avg. MCS, MSDU size, contention delay, …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reasonable margin is added to the baseline duration depending on statistics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E.g. based on 90%-</a:t>
            </a:r>
            <a:r>
              <a:rPr lang="en-US" dirty="0" err="1"/>
              <a:t>ile</a:t>
            </a:r>
            <a:r>
              <a:rPr lang="en-US" dirty="0"/>
              <a:t> of contention delay, retransmission probability, max. TXTIME, …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margin may be often unused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higher the margin, the more R-TWT SP duration is mostly unused </a:t>
            </a:r>
            <a:br>
              <a:rPr lang="en-US" dirty="0"/>
            </a:b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69F3F3-17AC-4E88-A4E6-538A2D9AF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005" y="4509120"/>
            <a:ext cx="6307991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6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– Concept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 R-TWT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primary and secondary user set are defined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Classification into the two sets may be TID specific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Any other STA should not access the R-TWT SP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 primary user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can contend for channel access right after the R-TWT SP begins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shall indicate to secondary users that it finished data transfer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e.g. empty queue for specified TID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shall not transmit once it issued the indication to secondary users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Unless it is a secondary user too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 secondary user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can contend for channel access after having received a release indication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2F1EFB-94DC-4018-AE7E-1F2E0148C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2000" y="2531334"/>
            <a:ext cx="3600000" cy="27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491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– Details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420717"/>
            <a:ext cx="7615055" cy="4960611"/>
          </a:xfrm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Design of the R-TWT SP release indication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2-step approach is preferable in which the AP releases the </a:t>
            </a:r>
            <a:br>
              <a:rPr lang="en-US" dirty="0"/>
            </a:br>
            <a:r>
              <a:rPr lang="en-US" dirty="0"/>
              <a:t>R-TWT SP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endParaRPr lang="en-US" dirty="0"/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dirty="0"/>
              <a:t>Primary user STA1 indicates to AP that it finished its data transfer</a:t>
            </a:r>
          </a:p>
          <a:p>
            <a:pPr lvl="2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dirty="0"/>
              <a:t>The indication (</a:t>
            </a:r>
            <a:r>
              <a:rPr lang="en-US" dirty="0" err="1"/>
              <a:t>indA</a:t>
            </a:r>
            <a:r>
              <a:rPr lang="en-US" dirty="0"/>
              <a:t>) may reside in a subfield (TBD)</a:t>
            </a:r>
          </a:p>
          <a:p>
            <a:pPr lvl="3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dirty="0"/>
              <a:t>E.g. queue size = 0 in QoS Control subfield or a reserved bit in CAS Control subfield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endParaRPr lang="en-US" dirty="0"/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dirty="0"/>
              <a:t>AP collects </a:t>
            </a:r>
            <a:r>
              <a:rPr lang="en-US" dirty="0" err="1"/>
              <a:t>STAs’</a:t>
            </a:r>
            <a:r>
              <a:rPr lang="en-US" dirty="0"/>
              <a:t> indication and transmits a release indication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indB</a:t>
            </a:r>
            <a:r>
              <a:rPr lang="en-US" dirty="0"/>
              <a:t>) once all primary user STAs successfully finished their data transfer</a:t>
            </a:r>
          </a:p>
          <a:p>
            <a:pPr lvl="2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dirty="0"/>
              <a:t>The indication may be conditional to </a:t>
            </a:r>
            <a:r>
              <a:rPr lang="en-US" dirty="0" err="1"/>
              <a:t>BAck</a:t>
            </a:r>
            <a:r>
              <a:rPr lang="en-US" dirty="0"/>
              <a:t>/Ack response status</a:t>
            </a:r>
          </a:p>
          <a:p>
            <a:pPr lvl="3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dirty="0"/>
              <a:t>i.e. </a:t>
            </a:r>
            <a:r>
              <a:rPr lang="en-US" dirty="0" err="1"/>
              <a:t>indB</a:t>
            </a:r>
            <a:r>
              <a:rPr lang="en-US" dirty="0"/>
              <a:t> is only included if </a:t>
            </a:r>
            <a:r>
              <a:rPr lang="en-US" dirty="0" err="1"/>
              <a:t>BAck</a:t>
            </a:r>
            <a:r>
              <a:rPr lang="en-US" dirty="0"/>
              <a:t> indicates success</a:t>
            </a:r>
          </a:p>
          <a:p>
            <a:pPr lvl="2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dirty="0"/>
              <a:t>The release indication (</a:t>
            </a:r>
            <a:r>
              <a:rPr lang="en-US" dirty="0" err="1"/>
              <a:t>indB</a:t>
            </a:r>
            <a:r>
              <a:rPr lang="en-US" dirty="0"/>
              <a:t>) may reside in </a:t>
            </a:r>
            <a:r>
              <a:rPr lang="en-US" dirty="0" err="1"/>
              <a:t>BAck</a:t>
            </a:r>
            <a:r>
              <a:rPr lang="en-US" dirty="0"/>
              <a:t> frame </a:t>
            </a:r>
            <a:br>
              <a:rPr lang="en-US" dirty="0"/>
            </a:br>
            <a:r>
              <a:rPr lang="en-US" dirty="0"/>
              <a:t>(e.g. BA Control field) or in a separate frame (TBD)</a:t>
            </a:r>
          </a:p>
          <a:p>
            <a:pPr lvl="3">
              <a:lnSpc>
                <a:spcPct val="90000"/>
              </a:lnSpc>
              <a:buFont typeface="Times New Roman" pitchFamily="16" charset="0"/>
              <a:buChar char="•"/>
            </a:pPr>
            <a:endParaRPr lang="en-US" sz="2000" dirty="0"/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endParaRPr lang="en-US" dirty="0"/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endParaRPr lang="en-US" dirty="0"/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endParaRPr lang="en-US" dirty="0"/>
          </a:p>
          <a:p>
            <a:pPr lvl="3">
              <a:lnSpc>
                <a:spcPct val="90000"/>
              </a:lnSpc>
              <a:buFont typeface="Times New Roman" pitchFamily="16" charset="0"/>
              <a:buChar char="•"/>
            </a:pPr>
            <a:endParaRPr lang="en-US" dirty="0"/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76064F-6BC2-47E6-A447-8E9217858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905" y="1960505"/>
            <a:ext cx="3741388" cy="29369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901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608D-EFFB-4E34-9A40-4800967DC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F0176-F8B7-40F9-A2A5-C15BFFBD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6606943" cy="4960611"/>
          </a:xfrm>
        </p:spPr>
        <p:txBody>
          <a:bodyPr>
            <a:normAutofit fontScale="850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R-TWT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Primary user: STA1 (TID 6), STA2 (TID 4)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Both STAs may transfer low-latency data under these TIDs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Secondary user: STA3 (any TID)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secondary user STA may rarely obtain a TXOP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Therefore, the traffic of a secondary user should not be of type low-latency but rather best effort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Each STA indicates with “queue size=0” of QoS data frame for the respective TID that no more data is pending for transmission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If </a:t>
            </a:r>
            <a:r>
              <a:rPr lang="en-US" dirty="0" err="1"/>
              <a:t>BAck</a:t>
            </a:r>
            <a:r>
              <a:rPr lang="en-US" dirty="0"/>
              <a:t> is success, the AP considers the R-TWT SP as released from the particular STA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If </a:t>
            </a:r>
            <a:r>
              <a:rPr lang="en-US" dirty="0" err="1"/>
              <a:t>BAck</a:t>
            </a:r>
            <a:r>
              <a:rPr lang="en-US" dirty="0"/>
              <a:t> indicates an error, the AP considers the R-TWT SP as not released from the particular STA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Once all primary user STAs indicated that their queue size is zero, the AP releases to SP to secondary users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</a:t>
            </a:r>
            <a:r>
              <a:rPr lang="en-US" dirty="0" err="1"/>
              <a:t>BAck</a:t>
            </a:r>
            <a:r>
              <a:rPr lang="en-US" dirty="0"/>
              <a:t> comprising the SP release may be a multi-STA </a:t>
            </a:r>
            <a:r>
              <a:rPr lang="en-US" dirty="0" err="1"/>
              <a:t>BAck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A4B0A-CD1A-434D-8567-D66DDEA177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94F75-F177-41DD-AB3D-747EC244F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9571A9-7901-434B-83C4-580B7BCCA5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CE97E6-8D7F-4141-9403-3BBEF7268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9883" y="2100401"/>
            <a:ext cx="4702117" cy="360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9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608D-EFFB-4E34-9A40-4800967DC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Role of 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F0176-F8B7-40F9-A2A5-C15BFFBD2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AP is neither a primary nor secondary user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It shall collect indications by primary user STAs and release the R-TWT SP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It may use EDCA at any time under the following guidelines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Any PPDU should only be transmitted to STAs that are either primary or secondary user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Downlink BUs for secondary user STAs should only be transmitted once the R-TWT SP is released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Trigger frames that trigger secondary user STAs should only be transmitted when the R-TWT SP has been released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We believe that guidelines are more appropriate than strict rules, because the AP has all knowledge that it needs for not harming any uplink traffic from a primary user of its BSS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AP should have the flexibility to allocate unused resources to secondary user STAs although the R-TWT SP has not been released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A4B0A-CD1A-434D-8567-D66DDEA177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94F75-F177-41DD-AB3D-747EC244F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9571A9-7901-434B-83C4-580B7BCCA5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4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5308-9790-4DC9-976E-D85D5DC30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E2AF4-4584-4204-B4D3-DC91A96D8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proposed mechanism allows R-TWT to be flexibly and fairly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priority is successful transmission of high priority (low latency)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priority is to utilize remaining duration of R-TWT SP</a:t>
            </a:r>
          </a:p>
          <a:p>
            <a:pPr marL="914400" lvl="2" indent="0">
              <a:buNone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secondary user set identifies which STAs are eligible to transmit after a release indication and provides the following benefits over SP termination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Enhanced contention control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After a release indication, the set of STAs that can access the channel is limited to the secondary users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In contrast to SP termination, the number of STAs contending for channel access after the release indication can be controlled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Enhanced protection of upcoming R-TWT SPs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After a SP termination, a non-R-TWT-compliant STAs (e.g. HE STA) may obtain TXOPs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Those TXOPs may extend beyond start of next R-TWT SP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Enhanced power save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STAs that don’t belong to primary or secondary user group may be in doze state during the SP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No need to listen for TWT SP termination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3">
              <a:buFont typeface="Times New Roman" pitchFamily="16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E1B6A-0263-42E5-9EBF-F4E7DB4753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58C22-4DB9-4A54-BDB8-00087D07D4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9CF3BD-1ECA-452B-894D-485B90E3A1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954889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140</TotalTime>
  <Words>1815</Words>
  <Application>Microsoft Office PowerPoint</Application>
  <PresentationFormat>Widescreen</PresentationFormat>
  <Paragraphs>235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IEEE template</vt:lpstr>
      <vt:lpstr>Primary and Secondary User in R-TWT</vt:lpstr>
      <vt:lpstr>Introduction</vt:lpstr>
      <vt:lpstr>Related submissions and CIDs</vt:lpstr>
      <vt:lpstr>Issue</vt:lpstr>
      <vt:lpstr>Proposal – Concept</vt:lpstr>
      <vt:lpstr>Proposal – Details</vt:lpstr>
      <vt:lpstr>Example</vt:lpstr>
      <vt:lpstr>Special Role of AP</vt:lpstr>
      <vt:lpstr>Benefits</vt:lpstr>
      <vt:lpstr>Application to time sensitive networking (TSN)</vt:lpstr>
      <vt:lpstr>Conclusion</vt:lpstr>
      <vt:lpstr>SP #1</vt:lpstr>
      <vt:lpstr>SP #2</vt:lpstr>
      <vt:lpstr>SP #3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and Secondary User in R-TWT</dc:title>
  <dc:creator>Handte, Thomas</dc:creator>
  <cp:lastModifiedBy>Handte, Thomas</cp:lastModifiedBy>
  <cp:revision>3</cp:revision>
  <dcterms:created xsi:type="dcterms:W3CDTF">2020-09-11T12:20:12Z</dcterms:created>
  <dcterms:modified xsi:type="dcterms:W3CDTF">2021-10-08T12:01:50Z</dcterms:modified>
</cp:coreProperties>
</file>