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802.11-21/1655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802.11-21/1655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802.11-21/1655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802.11-21/1655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802.11-21/1655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802.11-21/1655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2021-11-15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November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7856537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Assign all comments from LB 257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D2.0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Start comment resolution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5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comments assigned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Resolved 84 technical comments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66 comments resolved and approved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18 comments resolved and ready for motion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November 2021</a:t>
            </a:r>
            <a:endParaRPr lang="en-GB" sz="1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28AF8D-8E5A-574F-8349-DC959DC05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576552"/>
              </p:ext>
            </p:extLst>
          </p:nvPr>
        </p:nvGraphicFramePr>
        <p:xfrm>
          <a:off x="4716016" y="2499742"/>
          <a:ext cx="4032448" cy="1645920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:a16="http://schemas.microsoft.com/office/drawing/2014/main" val="266863094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33911116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  <a:endParaRPr lang="en-GB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 of CID</a:t>
                      </a:r>
                      <a:endParaRPr lang="en-GB" sz="13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1068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GB" sz="1300" b="1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>
                          <a:effectLst/>
                          <a:latin typeface="Calibri" panose="020F0502020204030204" pitchFamily="34" charset="0"/>
                        </a:rPr>
                        <a:t>66</a:t>
                      </a:r>
                      <a:endParaRPr lang="en-GB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04874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2021-11-11 - approved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16567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2021-11-12 - approved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8291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GB" sz="1300" b="1">
                          <a:effectLst/>
                          <a:latin typeface="Calibri" panose="020F0502020204030204" pitchFamily="34" charset="0"/>
                        </a:rPr>
                        <a:t>CHAIR</a:t>
                      </a:r>
                      <a:endParaRPr lang="en-GB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>
                          <a:effectLst/>
                          <a:latin typeface="Calibri" panose="020F0502020204030204" pitchFamily="34" charset="0"/>
                        </a:rPr>
                        <a:t>228</a:t>
                      </a:r>
                      <a:endParaRPr lang="en-GB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6101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2021-11-23 - ready for motion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4094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(Leer)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0797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GB" sz="1300" b="1">
                          <a:effectLst/>
                          <a:latin typeface="Calibri" panose="020F0502020204030204" pitchFamily="34" charset="0"/>
                        </a:rPr>
                        <a:t>Gesamtergebnis</a:t>
                      </a:r>
                      <a:endParaRPr lang="en-GB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</a:rPr>
                        <a:t>294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492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</a:t>
            </a:r>
            <a:r>
              <a:rPr lang="en-US" dirty="0" err="1">
                <a:solidFill>
                  <a:schemeClr val="tx1"/>
                </a:solidFill>
              </a:rPr>
              <a:t>Reciculation</a:t>
            </a:r>
            <a:r>
              <a:rPr lang="en-US" dirty="0">
                <a:solidFill>
                  <a:schemeClr val="tx1"/>
                </a:solidFill>
              </a:rPr>
              <a:t>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Tuesdays, 10:00h – 11.00h ET (1 hours)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	November 23 &amp; 30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	December 7, 14, &amp; 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	January 4, 11, &amp; 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Telcos</a:t>
            </a:r>
            <a:r>
              <a:rPr lang="en-US" dirty="0">
                <a:solidFill>
                  <a:schemeClr val="tx1"/>
                </a:solidFill>
              </a:rPr>
              <a:t> are approved to run motions ”to approve comment resolutions”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2021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2022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2022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2022			Initial SAB (4.0)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2022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 2023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2023		</a:t>
            </a:r>
            <a:r>
              <a:rPr lang="en-US" altLang="en-US" sz="1600" dirty="0" err="1">
                <a:solidFill>
                  <a:schemeClr val="tx1"/>
                </a:solidFill>
              </a:rPr>
              <a:t>Revcom</a:t>
            </a:r>
            <a:r>
              <a:rPr lang="en-US" altLang="en-US" sz="1600" dirty="0">
                <a:solidFill>
                  <a:schemeClr val="tx1"/>
                </a:solidFill>
              </a:rPr>
              <a:t>/SASB approval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11-21/1654</a:t>
            </a:r>
          </a:p>
          <a:p>
            <a:r>
              <a:rPr lang="en-US" dirty="0"/>
              <a:t>Meeting / Chair’s Slide Deck:		11-21/1652</a:t>
            </a:r>
          </a:p>
          <a:p>
            <a:r>
              <a:rPr lang="en-US" dirty="0"/>
              <a:t>Meeting minutes:					11-21/1744</a:t>
            </a:r>
          </a:p>
          <a:p>
            <a:r>
              <a:rPr lang="en-US" dirty="0"/>
              <a:t>Snapshot Slide:						11-21/1652</a:t>
            </a:r>
          </a:p>
          <a:p>
            <a:r>
              <a:rPr lang="en-US" dirty="0"/>
              <a:t>Closing report:						11-21/1655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840</TotalTime>
  <Words>436</Words>
  <Application>Microsoft Macintosh PowerPoint</Application>
  <PresentationFormat>On-screen Show (16:9)</PresentationFormat>
  <Paragraphs>98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Next Meeting &amp; Upcoming Telcos</vt:lpstr>
      <vt:lpstr>TGbc schedule (unchanged)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41</cp:revision>
  <cp:lastPrinted>1601-01-01T00:00:00Z</cp:lastPrinted>
  <dcterms:created xsi:type="dcterms:W3CDTF">2019-09-17T07:48:51Z</dcterms:created>
  <dcterms:modified xsi:type="dcterms:W3CDTF">2021-11-15T15:57:48Z</dcterms:modified>
  <cp:category/>
</cp:coreProperties>
</file>