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November 2021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November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D2.0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 257 on D2.0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90% approval rate (up from 83% from last ballot)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22 Disapprove votes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294 comments received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70 “editorial”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8 “general”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216 “technical”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LB257 comment database on mentor: 11-21/1758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 on comment resolutions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</a:t>
            </a:r>
            <a:r>
              <a:rPr lang="en-US">
                <a:solidFill>
                  <a:schemeClr val="tx1"/>
                </a:solidFill>
              </a:rPr>
              <a:t>: 11-21/1654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2-hour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09:30h – 11:30h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413</TotalTime>
  <Words>207</Words>
  <Application>Microsoft Macintosh PowerPoint</Application>
  <PresentationFormat>Widescreen</PresentationFormat>
  <Paragraphs>50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47</cp:revision>
  <cp:lastPrinted>1601-01-01T00:00:00Z</cp:lastPrinted>
  <dcterms:created xsi:type="dcterms:W3CDTF">2019-05-16T23:33:21Z</dcterms:created>
  <dcterms:modified xsi:type="dcterms:W3CDTF">2021-11-04T12:15:28Z</dcterms:modified>
  <cp:category/>
</cp:coreProperties>
</file>