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88" r:id="rId4"/>
    <p:sldId id="262" r:id="rId5"/>
    <p:sldId id="266" r:id="rId6"/>
    <p:sldId id="267" r:id="rId7"/>
    <p:sldId id="265" r:id="rId8"/>
    <p:sldId id="268" r:id="rId9"/>
    <p:sldId id="269" r:id="rId10"/>
    <p:sldId id="275" r:id="rId11"/>
    <p:sldId id="277" r:id="rId12"/>
    <p:sldId id="270" r:id="rId13"/>
    <p:sldId id="271" r:id="rId14"/>
    <p:sldId id="273" r:id="rId15"/>
    <p:sldId id="278" r:id="rId16"/>
    <p:sldId id="286" r:id="rId17"/>
    <p:sldId id="287"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7" d="100"/>
          <a:sy n="67" d="100"/>
        </p:scale>
        <p:origin x="452"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tr-TR" dirty="0" err="1"/>
              <a:t>November</a:t>
            </a:r>
            <a:r>
              <a:rPr lang="en-US" dirty="0"/>
              <a:t> 2021</a:t>
            </a:r>
            <a:endParaRPr lang="en-GB" dirty="0"/>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tr-TR" dirty="0" err="1"/>
              <a:t>November</a:t>
            </a:r>
            <a:r>
              <a:rPr lang="en-US" dirty="0"/>
              <a: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802.11-21/1650r</a:t>
            </a:r>
            <a:r>
              <a:rPr kumimoji="0" lang="tr-TR"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a:t>
            </a:r>
            <a:r>
              <a:rPr lang="tr-TR" sz="2000" b="0" dirty="0"/>
              <a:t>1</a:t>
            </a:r>
            <a:r>
              <a:rPr lang="en-GB" sz="2000" b="0" dirty="0"/>
              <a:t>-</a:t>
            </a:r>
            <a:r>
              <a:rPr lang="tr-TR" sz="2000" b="0" dirty="0"/>
              <a:t>15</a:t>
            </a:r>
            <a:endParaRPr lang="en-GB" sz="2000" b="0" dirty="0"/>
          </a:p>
        </p:txBody>
      </p:sp>
      <p:sp>
        <p:nvSpPr>
          <p:cNvPr id="6" name="Date Placeholder 3"/>
          <p:cNvSpPr>
            <a:spLocks noGrp="1"/>
          </p:cNvSpPr>
          <p:nvPr>
            <p:ph type="dt" idx="10"/>
          </p:nvPr>
        </p:nvSpPr>
        <p:spPr/>
        <p:txBody>
          <a:bodyPr/>
          <a:lstStyle/>
          <a:p>
            <a:r>
              <a:rPr lang="tr-TR" dirty="0" err="1"/>
              <a:t>November</a:t>
            </a:r>
            <a:r>
              <a:rPr lang="en-US" dirty="0"/>
              <a:t>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317653"/>
              </p:ext>
            </p:extLst>
          </p:nvPr>
        </p:nvGraphicFramePr>
        <p:xfrm>
          <a:off x="992188" y="3379788"/>
          <a:ext cx="10163175" cy="2673350"/>
        </p:xfrm>
        <a:graphic>
          <a:graphicData uri="http://schemas.openxmlformats.org/presentationml/2006/ole">
            <mc:AlternateContent xmlns:mc="http://schemas.openxmlformats.org/markup-compatibility/2006">
              <mc:Choice xmlns:v="urn:schemas-microsoft-com:vml" Requires="v">
                <p:oleObj spid="_x0000_s1033" name="Document" r:id="rId4" imgW="10444320" imgH="2751840" progId="Word.Document.8">
                  <p:embed/>
                </p:oleObj>
              </mc:Choice>
              <mc:Fallback>
                <p:oleObj name="Document" r:id="rId4" imgW="10444320" imgH="2751840" progId="Word.Document.8">
                  <p:embed/>
                  <p:pic>
                    <p:nvPicPr>
                      <p:cNvPr id="0" name="Picture 3"/>
                      <p:cNvPicPr>
                        <a:picLocks noChangeAspect="1" noChangeArrowheads="1"/>
                      </p:cNvPicPr>
                      <p:nvPr/>
                    </p:nvPicPr>
                    <p:blipFill>
                      <a:blip r:embed="rId5"/>
                      <a:srcRect/>
                      <a:stretch>
                        <a:fillRect/>
                      </a:stretch>
                    </p:blipFill>
                    <p:spPr bwMode="auto">
                      <a:xfrm>
                        <a:off x="992188" y="3379788"/>
                        <a:ext cx="10163175" cy="26733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endParaRPr lang="tr-TR" altLang="en-US" dirty="0"/>
          </a:p>
          <a:p>
            <a:pPr lvl="1"/>
            <a:endParaRPr lang="tr-TR" altLang="en-US" dirty="0"/>
          </a:p>
          <a:p>
            <a:pPr lvl="1"/>
            <a:r>
              <a:rPr lang="fr-FR" altLang="en-US" b="1" dirty="0">
                <a:solidFill>
                  <a:schemeClr val="tx1"/>
                </a:solidFill>
              </a:rPr>
              <a:t>IMAT ATTENDANCE:    </a:t>
            </a:r>
            <a:endParaRPr lang="tr-TR" altLang="en-US" b="1" dirty="0">
              <a:solidFill>
                <a:schemeClr val="tx1"/>
              </a:solidFill>
            </a:endParaRPr>
          </a:p>
          <a:p>
            <a:pPr lvl="1"/>
            <a:r>
              <a:rPr lang="fr-FR" altLang="en-US" dirty="0"/>
              <a:t>https://imat.ieee.org/sp7200043/attendance-log?p=3667300005&amp;t=47200043</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a:t>
            </a:r>
            <a:r>
              <a:rPr lang="tr-TR" altLang="en-US" dirty="0" err="1">
                <a:solidFill>
                  <a:schemeClr val="tx2"/>
                </a:solidFill>
              </a:rPr>
              <a:t>meeting</a:t>
            </a:r>
            <a:endParaRPr lang="en-US" altLang="en-US" dirty="0">
              <a:solidFill>
                <a:schemeClr val="tx2"/>
              </a:solidFill>
            </a:endParaRP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800" dirty="0"/>
              <a:t>Agenda Agreement </a:t>
            </a:r>
          </a:p>
          <a:p>
            <a:r>
              <a:rPr lang="en-GB" altLang="en-US" sz="1800" dirty="0"/>
              <a:t>Submissions to be discussed</a:t>
            </a:r>
          </a:p>
          <a:p>
            <a:pPr lvl="1"/>
            <a:r>
              <a:rPr lang="en-GB" altLang="en-US" sz="1800" u="sng" dirty="0"/>
              <a:t>General</a:t>
            </a:r>
            <a:r>
              <a:rPr lang="en-GB" altLang="en-US" sz="1800" dirty="0"/>
              <a:t> </a:t>
            </a:r>
          </a:p>
          <a:p>
            <a:pPr marL="800100" lvl="1" indent="-342900">
              <a:buFont typeface="Arial" panose="020B0604020202020204" pitchFamily="34" charset="0"/>
              <a:buChar char="•"/>
            </a:pPr>
            <a:r>
              <a:rPr lang="en-GB" altLang="en-US" sz="1800" dirty="0"/>
              <a:t>Comment resolution on Draft 0.7</a:t>
            </a:r>
            <a:endParaRPr lang="tr-TR" altLang="en-US" sz="1800" dirty="0"/>
          </a:p>
          <a:p>
            <a:pPr marL="1200150" lvl="2" indent="-342900">
              <a:buFont typeface="Arial" panose="020B0604020202020204" pitchFamily="34" charset="0"/>
              <a:buChar char="•"/>
            </a:pPr>
            <a:r>
              <a:rPr lang="tr-TR" altLang="en-US" sz="1600" dirty="0"/>
              <a:t>11-21/1783</a:t>
            </a:r>
          </a:p>
          <a:p>
            <a:pPr marL="1200150" lvl="2" indent="-342900">
              <a:buFont typeface="Arial" panose="020B0604020202020204" pitchFamily="34" charset="0"/>
              <a:buChar char="•"/>
            </a:pPr>
            <a:r>
              <a:rPr lang="tr-TR" altLang="en-US" sz="1600" dirty="0"/>
              <a:t>11-21/1813</a:t>
            </a:r>
            <a:endParaRPr lang="en-GB" altLang="en-US" sz="1600" dirty="0"/>
          </a:p>
          <a:p>
            <a:pPr marL="457200" lvl="1" indent="0"/>
            <a:endParaRPr lang="en-GB" altLang="en-US" sz="1800" u="sng" dirty="0"/>
          </a:p>
          <a:p>
            <a:pPr marL="457200" lvl="1" indent="0"/>
            <a:r>
              <a:rPr lang="en-GB" altLang="en-US" sz="1800" u="sng" dirty="0"/>
              <a:t>MOTIONS</a:t>
            </a:r>
          </a:p>
          <a:p>
            <a:pPr lvl="1">
              <a:buFont typeface="Arial" panose="020B0604020202020204" pitchFamily="34" charset="0"/>
              <a:buChar char="•"/>
            </a:pPr>
            <a:r>
              <a:rPr lang="en-GB" altLang="en-US" sz="1800" dirty="0"/>
              <a:t>Motions to include new text into Draft 1.0 from the week</a:t>
            </a:r>
            <a:endParaRPr lang="tr-TR" altLang="en-US" sz="1800" dirty="0"/>
          </a:p>
          <a:p>
            <a:pPr lvl="1">
              <a:buFont typeface="Arial" panose="020B0604020202020204" pitchFamily="34" charset="0"/>
              <a:buChar char="•"/>
            </a:pPr>
            <a:r>
              <a:rPr lang="en-GB" altLang="en-US" sz="1800" dirty="0"/>
              <a:t>Approval of meeting minutes </a:t>
            </a:r>
          </a:p>
          <a:p>
            <a:pPr lvl="1">
              <a:buFont typeface="Arial" panose="020B0604020202020204" pitchFamily="34" charset="0"/>
              <a:buChar char="•"/>
            </a:pPr>
            <a:endParaRPr lang="en-GB" altLang="en-US" sz="1800" dirty="0"/>
          </a:p>
          <a:p>
            <a:pPr marL="457200" lvl="1" indent="0"/>
            <a:endParaRPr lang="en-GB" altLang="en-US" sz="1800" dirty="0"/>
          </a:p>
          <a:p>
            <a:pPr marL="457200" lvl="1" indent="0"/>
            <a:r>
              <a:rPr lang="en-GB" altLang="en-US" sz="1800" dirty="0"/>
              <a:t>AOB</a:t>
            </a:r>
          </a:p>
          <a:p>
            <a:pPr lvl="1">
              <a:buFont typeface="Arial" panose="020B0604020202020204" pitchFamily="34" charset="0"/>
              <a:buChar char="•"/>
            </a:pPr>
            <a:r>
              <a:rPr lang="en-GB" altLang="en-US" sz="18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dirty="0"/>
              <a:t>November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Sept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Sept. 2021 plenary meeting, specifically: </a:t>
            </a:r>
          </a:p>
          <a:p>
            <a:r>
              <a:rPr lang="en-GB" altLang="en-US" dirty="0"/>
              <a:t>	doc. 11-21/1519r1</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dirty="0"/>
              <a:t>November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r>
              <a:rPr lang="tr-TR" altLang="en-US" dirty="0"/>
              <a:t>:</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September 2021 and November 2021 meeting, specifically: </a:t>
            </a:r>
          </a:p>
          <a:p>
            <a:pPr>
              <a:buFont typeface="Arial" panose="020B0604020202020204" pitchFamily="34" charset="0"/>
              <a:buChar char="•"/>
            </a:pPr>
            <a:r>
              <a:rPr lang="en-GB" altLang="en-US" dirty="0"/>
              <a:t>Doc.</a:t>
            </a:r>
            <a:r>
              <a:rPr lang="tr-TR" altLang="en-US" dirty="0"/>
              <a:t> </a:t>
            </a:r>
            <a:r>
              <a:rPr lang="en-GB" altLang="en-US" dirty="0"/>
              <a:t>11-21/1</a:t>
            </a:r>
            <a:r>
              <a:rPr lang="tr-TR" altLang="en-US" dirty="0"/>
              <a:t>814r0, </a:t>
            </a:r>
            <a:r>
              <a:rPr lang="en-GB" altLang="en-US" dirty="0"/>
              <a:t>11-21/1</a:t>
            </a:r>
            <a:r>
              <a:rPr lang="tr-TR" altLang="en-US" dirty="0"/>
              <a:t>815r1, 11-21/1816r1, 11-21/1817r1, ,</a:t>
            </a:r>
          </a:p>
          <a:p>
            <a:pPr marL="0" indent="0"/>
            <a:r>
              <a:rPr lang="tr-TR" altLang="en-US" dirty="0"/>
              <a:t>11-21/1818r1, 11-21/1819r1</a:t>
            </a: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dirty="0"/>
              <a:t>November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0.7</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1.0 incorporating these resolutions.</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November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039F21B-23E1-4285-B2EC-28D1B2482CF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Alt Bilgi Yer Tutucusu 4">
            <a:extLst>
              <a:ext uri="{FF2B5EF4-FFF2-40B4-BE49-F238E27FC236}">
                <a16:creationId xmlns:a16="http://schemas.microsoft.com/office/drawing/2014/main" id="{BC5DBB22-EA80-4451-81CA-60BA2E1234AB}"/>
              </a:ext>
            </a:extLst>
          </p:cNvPr>
          <p:cNvSpPr>
            <a:spLocks noGrp="1"/>
          </p:cNvSpPr>
          <p:nvPr>
            <p:ph type="ftr" idx="14"/>
          </p:nvPr>
        </p:nvSpPr>
        <p:spPr/>
        <p:txBody>
          <a:bodyPr/>
          <a:lstStyle/>
          <a:p>
            <a:r>
              <a:rPr lang="en-GB"/>
              <a:t>Nikola Serafimovski, pureLiFi</a:t>
            </a:r>
            <a:endParaRPr lang="en-GB" dirty="0"/>
          </a:p>
        </p:txBody>
      </p:sp>
      <p:sp>
        <p:nvSpPr>
          <p:cNvPr id="6" name="Veri Yer Tutucusu 5">
            <a:extLst>
              <a:ext uri="{FF2B5EF4-FFF2-40B4-BE49-F238E27FC236}">
                <a16:creationId xmlns:a16="http://schemas.microsoft.com/office/drawing/2014/main" id="{35748128-41E9-4820-AA44-C36612C0CAB9}"/>
              </a:ext>
            </a:extLst>
          </p:cNvPr>
          <p:cNvSpPr>
            <a:spLocks noGrp="1"/>
          </p:cNvSpPr>
          <p:nvPr>
            <p:ph type="dt" idx="15"/>
          </p:nvPr>
        </p:nvSpPr>
        <p:spPr/>
        <p:txBody>
          <a:bodyPr/>
          <a:lstStyle/>
          <a:p>
            <a:r>
              <a:rPr lang="en-US" dirty="0"/>
              <a:t>November 2021</a:t>
            </a:r>
            <a:endParaRPr lang="en-GB" dirty="0"/>
          </a:p>
        </p:txBody>
      </p:sp>
      <p:sp>
        <p:nvSpPr>
          <p:cNvPr id="7" name="Title 1">
            <a:extLst>
              <a:ext uri="{FF2B5EF4-FFF2-40B4-BE49-F238E27FC236}">
                <a16:creationId xmlns:a16="http://schemas.microsoft.com/office/drawing/2014/main" id="{85332BE9-7758-4B9B-ACFE-F774457AC4B5}"/>
              </a:ext>
            </a:extLst>
          </p:cNvPr>
          <p:cNvSpPr>
            <a:spLocks noGrp="1"/>
          </p:cNvSpPr>
          <p:nvPr>
            <p:ph type="title"/>
          </p:nvPr>
        </p:nvSpPr>
        <p:spPr>
          <a:xfrm>
            <a:off x="685800" y="685800"/>
            <a:ext cx="10954816" cy="1066800"/>
          </a:xfrm>
        </p:spPr>
        <p:txBody>
          <a:bodyPr/>
          <a:lstStyle/>
          <a:p>
            <a:r>
              <a:rPr lang="en-US" dirty="0"/>
              <a:t>Registration for the </a:t>
            </a:r>
            <a:r>
              <a:rPr lang="en-US" altLang="zh-CN" dirty="0">
                <a:solidFill>
                  <a:srgbClr val="0000FF"/>
                </a:solidFill>
              </a:rPr>
              <a:t>November</a:t>
            </a:r>
            <a:r>
              <a:rPr lang="en-US" altLang="zh-CN" dirty="0"/>
              <a:t> </a:t>
            </a:r>
            <a:r>
              <a:rPr lang="en-US" dirty="0"/>
              <a:t>802 electronic </a:t>
            </a:r>
            <a:r>
              <a:rPr lang="en-US" altLang="zh-CN" dirty="0">
                <a:solidFill>
                  <a:srgbClr val="0000FF"/>
                </a:solidFill>
              </a:rPr>
              <a:t>Plenary</a:t>
            </a:r>
            <a:r>
              <a:rPr lang="en-US" altLang="zh-CN" dirty="0"/>
              <a:t> </a:t>
            </a:r>
            <a:r>
              <a:rPr lang="en-US" dirty="0"/>
              <a:t>session</a:t>
            </a:r>
          </a:p>
        </p:txBody>
      </p:sp>
      <p:sp>
        <p:nvSpPr>
          <p:cNvPr id="8" name="Content Placeholder 2">
            <a:extLst>
              <a:ext uri="{FF2B5EF4-FFF2-40B4-BE49-F238E27FC236}">
                <a16:creationId xmlns:a16="http://schemas.microsoft.com/office/drawing/2014/main" id="{E30FC5EF-EB3A-4B46-B0D2-A5773FA2635B}"/>
              </a:ext>
            </a:extLst>
          </p:cNvPr>
          <p:cNvSpPr>
            <a:spLocks noGrp="1"/>
          </p:cNvSpPr>
          <p:nvPr>
            <p:ph idx="1"/>
          </p:nvPr>
        </p:nvSpPr>
        <p:spPr>
          <a:xfrm>
            <a:off x="685801" y="2343151"/>
            <a:ext cx="10952579" cy="3370660"/>
          </a:xfrm>
        </p:spPr>
        <p:txBody>
          <a:bodyPr/>
          <a:lstStyle/>
          <a:p>
            <a:pPr>
              <a:buFont typeface="Arial" panose="020B0604020202020204" pitchFamily="34" charset="0"/>
              <a:buChar char="•"/>
            </a:pPr>
            <a:r>
              <a:rPr lang="en-US" sz="2000" dirty="0"/>
              <a:t>This meeting is part of the </a:t>
            </a:r>
            <a:r>
              <a:rPr lang="en-US" sz="2000" dirty="0">
                <a:solidFill>
                  <a:srgbClr val="0000FF"/>
                </a:solidFill>
              </a:rPr>
              <a:t>November</a:t>
            </a:r>
            <a:r>
              <a:rPr lang="en-US" sz="2000" dirty="0"/>
              <a:t>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http://802world.org/plenary/</a:t>
            </a:r>
          </a:p>
          <a:p>
            <a:pPr>
              <a:buFont typeface="Arial" panose="020B0604020202020204" pitchFamily="34" charset="0"/>
              <a:buChar char="•"/>
            </a:pPr>
            <a:r>
              <a:rPr lang="en-US" sz="2000" dirty="0">
                <a:hlinkClick r:id="rId3"/>
              </a:rPr>
              <a:t>http://802world.org/plenary/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3555342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167</TotalTime>
  <Words>1907</Words>
  <Application>Microsoft Office PowerPoint</Application>
  <PresentationFormat>Geniş ekran</PresentationFormat>
  <Paragraphs>241</Paragraphs>
  <Slides>17</Slides>
  <Notes>13</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17</vt:i4>
      </vt:variant>
    </vt:vector>
  </HeadingPairs>
  <TitlesOfParts>
    <vt:vector size="23" baseType="lpstr">
      <vt:lpstr>Arial</vt:lpstr>
      <vt:lpstr>Calibri</vt:lpstr>
      <vt:lpstr>Monotype Sorts</vt:lpstr>
      <vt:lpstr>Times New Roman</vt:lpstr>
      <vt:lpstr>Office Theme</vt:lpstr>
      <vt:lpstr>Document</vt:lpstr>
      <vt:lpstr>Light Communications Task Group (TGbb)  November 2021 Teleconference Agenda</vt:lpstr>
      <vt:lpstr>Abstract</vt:lpstr>
      <vt:lpstr>Registration for the November 802 electronic Plenary session</vt:lpstr>
      <vt:lpstr>PowerPoint Sunusu</vt:lpstr>
      <vt:lpstr>Participants have a duty to inform the IEEE</vt:lpstr>
      <vt:lpstr>Ways to inform IEEE</vt:lpstr>
      <vt:lpstr>Other Guidelines for IEEE WG Meetings</vt:lpstr>
      <vt:lpstr>Patent-related information</vt:lpstr>
      <vt:lpstr>Participation in IEEE 802 Meetings</vt:lpstr>
      <vt:lpstr>IEEE SA Copyright Policy</vt:lpstr>
      <vt:lpstr>IEEE SA Copyright Policy</vt:lpstr>
      <vt:lpstr>Logistics (1)</vt:lpstr>
      <vt:lpstr>Logistics (2)</vt:lpstr>
      <vt:lpstr>Agenda items for the meeting</vt:lpstr>
      <vt:lpstr>Motion to approve the minutes from the Sept 2021 meeting</vt:lpstr>
      <vt:lpstr>Motion:</vt:lpstr>
      <vt:lpstr>Motion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Tunçer Baykaş</cp:lastModifiedBy>
  <cp:revision>120</cp:revision>
  <cp:lastPrinted>1601-01-01T00:00:00Z</cp:lastPrinted>
  <dcterms:created xsi:type="dcterms:W3CDTF">2019-08-08T09:50:31Z</dcterms:created>
  <dcterms:modified xsi:type="dcterms:W3CDTF">2021-11-15T13:39:34Z</dcterms:modified>
</cp:coreProperties>
</file>