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4" d="100"/>
          <a:sy n="114" d="100"/>
        </p:scale>
        <p:origin x="18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tr-TR" dirty="0" err="1"/>
              <a:t>November</a:t>
            </a:r>
            <a:r>
              <a:rPr lang="en-US" dirty="0"/>
              <a:t> 2021</a:t>
            </a:r>
            <a:endParaRPr lang="en-GB" dirty="0"/>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tr-TR" dirty="0" err="1"/>
              <a:t>November</a:t>
            </a:r>
            <a:r>
              <a:rPr lang="en-US" dirty="0"/>
              <a:t>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802.11-21/1650r</a:t>
            </a:r>
            <a:r>
              <a:rPr kumimoji="0" lang="tr-TR"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2021-10-8</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317653"/>
              </p:ext>
            </p:extLst>
          </p:nvPr>
        </p:nvGraphicFramePr>
        <p:xfrm>
          <a:off x="992188" y="3379788"/>
          <a:ext cx="10163175" cy="2673350"/>
        </p:xfrm>
        <a:graphic>
          <a:graphicData uri="http://schemas.openxmlformats.org/presentationml/2006/ole">
            <mc:AlternateContent xmlns:mc="http://schemas.openxmlformats.org/markup-compatibility/2006">
              <mc:Choice xmlns:v="urn:schemas-microsoft-com:vml" Requires="v">
                <p:oleObj spid="_x0000_s1031" name="Document" r:id="rId4" imgW="10444320" imgH="2751840" progId="Word.Document.8">
                  <p:embed/>
                </p:oleObj>
              </mc:Choice>
              <mc:Fallback>
                <p:oleObj name="Document" r:id="rId4" imgW="10444320" imgH="2751840" progId="Word.Document.8">
                  <p:embed/>
                  <p:pic>
                    <p:nvPicPr>
                      <p:cNvPr id="0" name="Picture 3"/>
                      <p:cNvPicPr>
                        <a:picLocks noChangeAspect="1" noChangeArrowheads="1"/>
                      </p:cNvPicPr>
                      <p:nvPr/>
                    </p:nvPicPr>
                    <p:blipFill>
                      <a:blip r:embed="rId5"/>
                      <a:srcRect/>
                      <a:stretch>
                        <a:fillRect/>
                      </a:stretch>
                    </p:blipFill>
                    <p:spPr bwMode="auto">
                      <a:xfrm>
                        <a:off x="992188" y="3379788"/>
                        <a:ext cx="10163175" cy="2673350"/>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endParaRPr lang="tr-TR" altLang="en-US" dirty="0"/>
          </a:p>
          <a:p>
            <a:pPr lvl="1"/>
            <a:endParaRPr lang="tr-TR" altLang="en-US" dirty="0"/>
          </a:p>
          <a:p>
            <a:pPr lvl="1"/>
            <a:r>
              <a:rPr lang="fr-FR" altLang="en-US" b="1" dirty="0">
                <a:solidFill>
                  <a:schemeClr val="tx1"/>
                </a:solidFill>
              </a:rPr>
              <a:t>IMAT ATTENDANCE:    </a:t>
            </a:r>
            <a:endParaRPr lang="tr-TR" altLang="en-US" b="1" dirty="0">
              <a:solidFill>
                <a:schemeClr val="tx1"/>
              </a:solidFill>
            </a:endParaRPr>
          </a:p>
          <a:p>
            <a:pPr lvl="1"/>
            <a:r>
              <a:rPr lang="fr-FR" altLang="en-US" dirty="0"/>
              <a:t>https://imat.ieee.org/sp7200043/attendance-log?p=3667300005&amp;t=47200043</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a:t>
            </a:r>
            <a:r>
              <a:rPr lang="tr-TR" altLang="en-US" dirty="0" err="1">
                <a:solidFill>
                  <a:schemeClr val="tx2"/>
                </a:solidFill>
              </a:rPr>
              <a:t>meeting</a:t>
            </a:r>
            <a:endParaRPr lang="en-US" altLang="en-US" dirty="0">
              <a:solidFill>
                <a:schemeClr val="tx2"/>
              </a:solidFill>
            </a:endParaRP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800" dirty="0"/>
              <a:t>Agenda Agreement </a:t>
            </a:r>
          </a:p>
          <a:p>
            <a:r>
              <a:rPr lang="en-GB" altLang="en-US" sz="1800" dirty="0"/>
              <a:t>Submissions to be discussed</a:t>
            </a:r>
          </a:p>
          <a:p>
            <a:pPr lvl="1"/>
            <a:r>
              <a:rPr lang="en-GB" altLang="en-US" sz="1800" u="sng" dirty="0"/>
              <a:t>General</a:t>
            </a:r>
            <a:r>
              <a:rPr lang="en-GB" altLang="en-US" sz="1800" dirty="0"/>
              <a:t> </a:t>
            </a:r>
          </a:p>
          <a:p>
            <a:pPr marL="800100" lvl="1" indent="-342900">
              <a:buFont typeface="Arial" panose="020B0604020202020204" pitchFamily="34" charset="0"/>
              <a:buChar char="•"/>
            </a:pPr>
            <a:r>
              <a:rPr lang="en-GB" altLang="en-US" sz="1800" dirty="0"/>
              <a:t>Comment resolution on Draft 0.7</a:t>
            </a:r>
            <a:endParaRPr lang="tr-TR" altLang="en-US" sz="1800" dirty="0"/>
          </a:p>
          <a:p>
            <a:pPr marL="1200150" lvl="2" indent="-342900">
              <a:buFont typeface="Arial" panose="020B0604020202020204" pitchFamily="34" charset="0"/>
              <a:buChar char="•"/>
            </a:pPr>
            <a:r>
              <a:rPr lang="tr-TR" altLang="en-US" sz="1600" dirty="0"/>
              <a:t>11-21/1783</a:t>
            </a:r>
          </a:p>
          <a:p>
            <a:pPr marL="1200150" lvl="2" indent="-342900">
              <a:buFont typeface="Arial" panose="020B0604020202020204" pitchFamily="34" charset="0"/>
              <a:buChar char="•"/>
            </a:pPr>
            <a:r>
              <a:rPr lang="tr-TR" altLang="en-US" sz="1600" dirty="0"/>
              <a:t>11-21/1813</a:t>
            </a:r>
            <a:endParaRPr lang="en-GB" altLang="en-US" sz="1600" dirty="0"/>
          </a:p>
          <a:p>
            <a:pPr marL="457200" lvl="1" indent="0"/>
            <a:endParaRPr lang="en-GB" altLang="en-US" sz="1800" u="sng" dirty="0"/>
          </a:p>
          <a:p>
            <a:pPr marL="457200" lvl="1" indent="0"/>
            <a:r>
              <a:rPr lang="en-GB" altLang="en-US" sz="1800" u="sng" dirty="0"/>
              <a:t>MOTIONS</a:t>
            </a:r>
          </a:p>
          <a:p>
            <a:pPr lvl="1">
              <a:buFont typeface="Arial" panose="020B0604020202020204" pitchFamily="34" charset="0"/>
              <a:buChar char="•"/>
            </a:pPr>
            <a:r>
              <a:rPr lang="en-GB" altLang="en-US" sz="1800" dirty="0"/>
              <a:t>Motions to include new text into Draft 1.0 from the week</a:t>
            </a:r>
            <a:endParaRPr lang="tr-TR" altLang="en-US" sz="1800" dirty="0"/>
          </a:p>
          <a:p>
            <a:pPr lvl="1">
              <a:buFont typeface="Arial" panose="020B0604020202020204" pitchFamily="34" charset="0"/>
              <a:buChar char="•"/>
            </a:pPr>
            <a:r>
              <a:rPr lang="en-GB" altLang="en-US" sz="1800" dirty="0"/>
              <a:t>Approval of meeting minutes </a:t>
            </a:r>
          </a:p>
          <a:p>
            <a:pPr lvl="1">
              <a:buFont typeface="Arial" panose="020B0604020202020204" pitchFamily="34" charset="0"/>
              <a:buChar char="•"/>
            </a:pPr>
            <a:endParaRPr lang="en-GB" altLang="en-US" sz="1800" dirty="0"/>
          </a:p>
          <a:p>
            <a:pPr marL="457200" lvl="1" indent="0"/>
            <a:endParaRPr lang="en-GB" altLang="en-US" sz="1800" dirty="0"/>
          </a:p>
          <a:p>
            <a:pPr marL="457200" lvl="1" indent="0"/>
            <a:r>
              <a:rPr lang="en-GB" altLang="en-US" sz="1800" dirty="0"/>
              <a:t>AOB</a:t>
            </a:r>
          </a:p>
          <a:p>
            <a:pPr lvl="1">
              <a:buFont typeface="Arial" panose="020B0604020202020204" pitchFamily="34" charset="0"/>
              <a:buChar char="•"/>
            </a:pPr>
            <a:r>
              <a:rPr lang="en-GB" altLang="en-US" sz="18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Sept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Sept. 2021 plenary meeting, specifically: </a:t>
            </a:r>
          </a:p>
          <a:p>
            <a:r>
              <a:rPr lang="en-GB" altLang="en-US" dirty="0"/>
              <a:t>	doc. 11-21/1519r1</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July 2021 and September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September 2021 and November 2021 meeting, specifically: </a:t>
            </a:r>
          </a:p>
          <a:p>
            <a:pPr>
              <a:buFont typeface="Arial" panose="020B0604020202020204" pitchFamily="34" charset="0"/>
              <a:buChar char="•"/>
            </a:pPr>
            <a:r>
              <a:rPr lang="en-GB" altLang="en-US" dirty="0"/>
              <a:t>Doc.</a:t>
            </a:r>
            <a:r>
              <a:rPr lang="tr-TR" altLang="en-US" dirty="0"/>
              <a:t> </a:t>
            </a:r>
            <a:r>
              <a:rPr lang="en-GB" altLang="en-US" dirty="0"/>
              <a:t>11-21/1</a:t>
            </a:r>
            <a:r>
              <a:rPr lang="tr-TR" altLang="en-US" dirty="0"/>
              <a:t>815r0,11-21/1816r0,11-21/1817r0,11-21/1818r0,11-21/1819r0</a:t>
            </a: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October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0.7</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1.0 incorporating these resolutions.</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157</TotalTime>
  <Words>1815</Words>
  <Application>Microsoft Office PowerPoint</Application>
  <PresentationFormat>Geniş ekran</PresentationFormat>
  <Paragraphs>236</Paragraphs>
  <Slides>17</Slides>
  <Notes>14</Notes>
  <HiddenSlides>0</HiddenSlides>
  <MMClips>0</MMClips>
  <ScaleCrop>false</ScaleCrop>
  <HeadingPairs>
    <vt:vector size="8" baseType="variant">
      <vt:variant>
        <vt:lpstr>Kullanılan Yazı Tipleri</vt:lpstr>
      </vt:variant>
      <vt:variant>
        <vt:i4>4</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November 2021 Teleconference Agenda</vt:lpstr>
      <vt:lpstr>Abstract</vt:lpstr>
      <vt:lpstr>PowerPoint Sunusu</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meeting</vt:lpstr>
      <vt:lpstr>Motion to approve the minutes from the Sept 2021 meeting</vt:lpstr>
      <vt:lpstr>Motion to approve the minutes between the July 2021 and September 2021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Tunçer Baykaş</cp:lastModifiedBy>
  <cp:revision>118</cp:revision>
  <cp:lastPrinted>1601-01-01T00:00:00Z</cp:lastPrinted>
  <dcterms:created xsi:type="dcterms:W3CDTF">2019-08-08T09:50:31Z</dcterms:created>
  <dcterms:modified xsi:type="dcterms:W3CDTF">2021-11-08T17:16:29Z</dcterms:modified>
</cp:coreProperties>
</file>